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1"/>
  </p:sldMasterIdLst>
  <p:sldIdLst>
    <p:sldId id="256" r:id="rId2"/>
    <p:sldId id="262" r:id="rId3"/>
    <p:sldId id="258" r:id="rId4"/>
    <p:sldId id="259" r:id="rId5"/>
    <p:sldId id="260" r:id="rId6"/>
    <p:sldId id="261" r:id="rId7"/>
    <p:sldId id="263" r:id="rId8"/>
    <p:sldId id="264" r:id="rId9"/>
    <p:sldId id="265" r:id="rId10"/>
    <p:sldId id="275" r:id="rId11"/>
    <p:sldId id="266" r:id="rId12"/>
    <p:sldId id="280" r:id="rId13"/>
    <p:sldId id="281" r:id="rId14"/>
    <p:sldId id="282" r:id="rId15"/>
    <p:sldId id="283" r:id="rId16"/>
    <p:sldId id="284" r:id="rId17"/>
    <p:sldId id="269" r:id="rId18"/>
    <p:sldId id="267" r:id="rId19"/>
    <p:sldId id="268" r:id="rId20"/>
    <p:sldId id="270" r:id="rId21"/>
    <p:sldId id="272" r:id="rId22"/>
    <p:sldId id="273" r:id="rId23"/>
    <p:sldId id="27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6" autoAdjust="0"/>
    <p:restoredTop sz="94660"/>
  </p:normalViewPr>
  <p:slideViewPr>
    <p:cSldViewPr snapToGrid="0">
      <p:cViewPr varScale="1">
        <p:scale>
          <a:sx n="131" d="100"/>
          <a:sy n="131" d="100"/>
        </p:scale>
        <p:origin x="146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5B3EEF-88E9-482C-AAFC-66F92C122664}" type="doc">
      <dgm:prSet loTypeId="urn:microsoft.com/office/officeart/2005/8/layout/radial6" loCatId="cycle" qsTypeId="urn:microsoft.com/office/officeart/2005/8/quickstyle/simple1" qsCatId="simple" csTypeId="urn:microsoft.com/office/officeart/2005/8/colors/colorful1#1" csCatId="colorful" phldr="1"/>
      <dgm:spPr/>
      <dgm:t>
        <a:bodyPr/>
        <a:lstStyle/>
        <a:p>
          <a:endParaRPr lang="es-ES"/>
        </a:p>
      </dgm:t>
    </dgm:pt>
    <dgm:pt modelId="{DE4F6CA6-FCA4-41A7-BF6C-5788C66D21ED}">
      <dgm:prSet phldrT="[Texto]"/>
      <dgm:spPr/>
      <dgm:t>
        <a:bodyPr/>
        <a:lstStyle/>
        <a:p>
          <a:r>
            <a:rPr lang="es-ES" b="1" smtClean="0">
              <a:latin typeface="Century Gothic" panose="020B0502020202020204" pitchFamily="34" charset="0"/>
            </a:rPr>
            <a:t>Objetivos de partida</a:t>
          </a:r>
          <a:endParaRPr lang="es-ES" b="1">
            <a:latin typeface="Century Gothic" panose="020B0502020202020204" pitchFamily="34" charset="0"/>
          </a:endParaRPr>
        </a:p>
      </dgm:t>
    </dgm:pt>
    <dgm:pt modelId="{EA28A93F-F4C6-47A2-BBB3-1E7446F5676F}" type="parTrans" cxnId="{6F2DCA1A-BCE7-4C42-A747-33C500F973B8}">
      <dgm:prSet/>
      <dgm:spPr/>
      <dgm:t>
        <a:bodyPr/>
        <a:lstStyle/>
        <a:p>
          <a:endParaRPr lang="es-ES" b="1">
            <a:solidFill>
              <a:schemeClr val="tx1">
                <a:lumMod val="50000"/>
              </a:schemeClr>
            </a:solidFill>
            <a:latin typeface="Century Gothic" panose="020B0502020202020204" pitchFamily="34" charset="0"/>
          </a:endParaRPr>
        </a:p>
      </dgm:t>
    </dgm:pt>
    <dgm:pt modelId="{E1477593-95BE-4DEC-9DF8-EC355A175FCD}" type="sibTrans" cxnId="{6F2DCA1A-BCE7-4C42-A747-33C500F973B8}">
      <dgm:prSet/>
      <dgm:spPr/>
      <dgm:t>
        <a:bodyPr/>
        <a:lstStyle/>
        <a:p>
          <a:endParaRPr lang="es-ES" b="1">
            <a:solidFill>
              <a:schemeClr val="tx1">
                <a:lumMod val="50000"/>
              </a:schemeClr>
            </a:solidFill>
            <a:latin typeface="Century Gothic" panose="020B0502020202020204" pitchFamily="34" charset="0"/>
          </a:endParaRPr>
        </a:p>
      </dgm:t>
    </dgm:pt>
    <dgm:pt modelId="{DEB3945D-DFA7-4E9E-9053-A7C680E58229}">
      <dgm:prSet phldrT="[Texto]"/>
      <dgm:spPr/>
      <dgm:t>
        <a:bodyPr/>
        <a:lstStyle/>
        <a:p>
          <a:r>
            <a:rPr lang="es-ES" b="1" smtClean="0">
              <a:latin typeface="Century Gothic" panose="020B0502020202020204" pitchFamily="34" charset="0"/>
            </a:rPr>
            <a:t>Recabar información del sector</a:t>
          </a:r>
          <a:endParaRPr lang="es-ES" b="1" dirty="0">
            <a:latin typeface="Century Gothic" panose="020B0502020202020204" pitchFamily="34" charset="0"/>
          </a:endParaRPr>
        </a:p>
      </dgm:t>
    </dgm:pt>
    <dgm:pt modelId="{E8F11023-C9BE-49E4-B5BC-29C7471948D9}" type="parTrans" cxnId="{28446393-7FE6-4298-B95C-F7E4E12717CE}">
      <dgm:prSet/>
      <dgm:spPr/>
      <dgm:t>
        <a:bodyPr/>
        <a:lstStyle/>
        <a:p>
          <a:endParaRPr lang="es-ES" b="1">
            <a:solidFill>
              <a:schemeClr val="tx1">
                <a:lumMod val="50000"/>
              </a:schemeClr>
            </a:solidFill>
            <a:latin typeface="Century Gothic" panose="020B0502020202020204" pitchFamily="34" charset="0"/>
          </a:endParaRPr>
        </a:p>
      </dgm:t>
    </dgm:pt>
    <dgm:pt modelId="{DA7E5A44-788B-45E8-A31F-3385F2AD6571}" type="sibTrans" cxnId="{28446393-7FE6-4298-B95C-F7E4E12717CE}">
      <dgm:prSet/>
      <dgm:spPr/>
      <dgm:t>
        <a:bodyPr/>
        <a:lstStyle/>
        <a:p>
          <a:endParaRPr lang="es-ES" b="1">
            <a:solidFill>
              <a:schemeClr val="tx1">
                <a:lumMod val="50000"/>
              </a:schemeClr>
            </a:solidFill>
            <a:latin typeface="Century Gothic" panose="020B0502020202020204" pitchFamily="34" charset="0"/>
          </a:endParaRPr>
        </a:p>
      </dgm:t>
    </dgm:pt>
    <dgm:pt modelId="{521E8F21-6BC0-4293-976F-D85FE1AB75FC}">
      <dgm:prSet phldrT="[Texto]"/>
      <dgm:spPr/>
      <dgm:t>
        <a:bodyPr/>
        <a:lstStyle/>
        <a:p>
          <a:r>
            <a:rPr lang="es-ES" b="1" smtClean="0">
              <a:latin typeface="Century Gothic" panose="020B0502020202020204" pitchFamily="34" charset="0"/>
            </a:rPr>
            <a:t>Controlar y reducir la siniestralidad</a:t>
          </a:r>
          <a:endParaRPr lang="es-ES" b="1">
            <a:latin typeface="Century Gothic" panose="020B0502020202020204" pitchFamily="34" charset="0"/>
          </a:endParaRPr>
        </a:p>
      </dgm:t>
    </dgm:pt>
    <dgm:pt modelId="{1B476F37-D63C-4C24-BADA-FFEF5C666EBC}" type="parTrans" cxnId="{D3596EA9-9F8C-4289-BD7C-15E4A359BE85}">
      <dgm:prSet/>
      <dgm:spPr/>
      <dgm:t>
        <a:bodyPr/>
        <a:lstStyle/>
        <a:p>
          <a:endParaRPr lang="es-ES" b="1">
            <a:solidFill>
              <a:schemeClr val="tx1">
                <a:lumMod val="50000"/>
              </a:schemeClr>
            </a:solidFill>
            <a:latin typeface="Century Gothic" panose="020B0502020202020204" pitchFamily="34" charset="0"/>
          </a:endParaRPr>
        </a:p>
      </dgm:t>
    </dgm:pt>
    <dgm:pt modelId="{C861F36C-60E8-4B30-B163-6A3AA3A22228}" type="sibTrans" cxnId="{D3596EA9-9F8C-4289-BD7C-15E4A359BE85}">
      <dgm:prSet/>
      <dgm:spPr/>
      <dgm:t>
        <a:bodyPr/>
        <a:lstStyle/>
        <a:p>
          <a:endParaRPr lang="es-ES" b="1">
            <a:solidFill>
              <a:schemeClr val="tx1">
                <a:lumMod val="50000"/>
              </a:schemeClr>
            </a:solidFill>
            <a:latin typeface="Century Gothic" panose="020B0502020202020204" pitchFamily="34" charset="0"/>
          </a:endParaRPr>
        </a:p>
      </dgm:t>
    </dgm:pt>
    <dgm:pt modelId="{2F0C7D17-A1CA-40D3-9E20-A0E5D60F6507}">
      <dgm:prSet phldrT="[Texto]"/>
      <dgm:spPr/>
      <dgm:t>
        <a:bodyPr/>
        <a:lstStyle/>
        <a:p>
          <a:r>
            <a:rPr lang="es-ES" b="1" smtClean="0">
              <a:latin typeface="Century Gothic" panose="020B0502020202020204" pitchFamily="34" charset="0"/>
            </a:rPr>
            <a:t>Conocer las causas y medidas de prevención y protección</a:t>
          </a:r>
          <a:endParaRPr lang="es-ES" b="1">
            <a:latin typeface="Century Gothic" panose="020B0502020202020204" pitchFamily="34" charset="0"/>
          </a:endParaRPr>
        </a:p>
      </dgm:t>
    </dgm:pt>
    <dgm:pt modelId="{D8A1D70A-B6B9-4947-85F9-9F9118F7A53C}" type="parTrans" cxnId="{4D6B354B-2328-4A87-AFC0-9529E9C7FC40}">
      <dgm:prSet/>
      <dgm:spPr/>
      <dgm:t>
        <a:bodyPr/>
        <a:lstStyle/>
        <a:p>
          <a:endParaRPr lang="es-ES" b="1">
            <a:solidFill>
              <a:schemeClr val="tx1">
                <a:lumMod val="50000"/>
              </a:schemeClr>
            </a:solidFill>
            <a:latin typeface="Century Gothic" panose="020B0502020202020204" pitchFamily="34" charset="0"/>
          </a:endParaRPr>
        </a:p>
      </dgm:t>
    </dgm:pt>
    <dgm:pt modelId="{92FE101C-8EB7-41C2-A874-C0D8C2D76D20}" type="sibTrans" cxnId="{4D6B354B-2328-4A87-AFC0-9529E9C7FC40}">
      <dgm:prSet/>
      <dgm:spPr/>
      <dgm:t>
        <a:bodyPr/>
        <a:lstStyle/>
        <a:p>
          <a:endParaRPr lang="es-ES" b="1">
            <a:solidFill>
              <a:schemeClr val="tx1">
                <a:lumMod val="50000"/>
              </a:schemeClr>
            </a:solidFill>
            <a:latin typeface="Century Gothic" panose="020B0502020202020204" pitchFamily="34" charset="0"/>
          </a:endParaRPr>
        </a:p>
      </dgm:t>
    </dgm:pt>
    <dgm:pt modelId="{AA290F1E-F68B-45C7-93B9-07EBF9B1ABCE}">
      <dgm:prSet phldrT="[Texto]"/>
      <dgm:spPr/>
      <dgm:t>
        <a:bodyPr/>
        <a:lstStyle/>
        <a:p>
          <a:r>
            <a:rPr lang="es-ES" b="1" smtClean="0">
              <a:latin typeface="Century Gothic" panose="020B0502020202020204" pitchFamily="34" charset="0"/>
            </a:rPr>
            <a:t>Integrar la consulta y la participación de los trabajadores</a:t>
          </a:r>
          <a:endParaRPr lang="es-ES" b="1">
            <a:latin typeface="Century Gothic" panose="020B0502020202020204" pitchFamily="34" charset="0"/>
          </a:endParaRPr>
        </a:p>
      </dgm:t>
    </dgm:pt>
    <dgm:pt modelId="{A40C1789-D51A-4A3D-85E2-681EE61A9D95}" type="parTrans" cxnId="{91FC13B8-9CD3-4A2A-B5B6-644368E63349}">
      <dgm:prSet/>
      <dgm:spPr/>
      <dgm:t>
        <a:bodyPr/>
        <a:lstStyle/>
        <a:p>
          <a:endParaRPr lang="es-ES" b="1">
            <a:solidFill>
              <a:schemeClr val="tx1">
                <a:lumMod val="50000"/>
              </a:schemeClr>
            </a:solidFill>
            <a:latin typeface="Century Gothic" panose="020B0502020202020204" pitchFamily="34" charset="0"/>
          </a:endParaRPr>
        </a:p>
      </dgm:t>
    </dgm:pt>
    <dgm:pt modelId="{A5B2766A-286C-4BEF-98BA-EC76F9C83E60}" type="sibTrans" cxnId="{91FC13B8-9CD3-4A2A-B5B6-644368E63349}">
      <dgm:prSet/>
      <dgm:spPr/>
      <dgm:t>
        <a:bodyPr/>
        <a:lstStyle/>
        <a:p>
          <a:endParaRPr lang="es-ES" b="1">
            <a:solidFill>
              <a:schemeClr val="tx1">
                <a:lumMod val="50000"/>
              </a:schemeClr>
            </a:solidFill>
            <a:latin typeface="Century Gothic" panose="020B0502020202020204" pitchFamily="34" charset="0"/>
          </a:endParaRPr>
        </a:p>
      </dgm:t>
    </dgm:pt>
    <dgm:pt modelId="{4264A367-91BB-43EB-8089-282718068A10}">
      <dgm:prSet/>
      <dgm:spPr/>
      <dgm:t>
        <a:bodyPr/>
        <a:lstStyle/>
        <a:p>
          <a:r>
            <a:rPr lang="es-ES" b="1" smtClean="0">
              <a:latin typeface="Century Gothic" panose="020B0502020202020204" pitchFamily="34" charset="0"/>
            </a:rPr>
            <a:t>Comunicar experiencias singulares para el control de la siniestralidad</a:t>
          </a:r>
          <a:endParaRPr lang="es-ES" b="1">
            <a:latin typeface="Century Gothic" panose="020B0502020202020204" pitchFamily="34" charset="0"/>
          </a:endParaRPr>
        </a:p>
      </dgm:t>
    </dgm:pt>
    <dgm:pt modelId="{692FC88E-A91D-4C3F-969D-FA030BA48A26}" type="parTrans" cxnId="{BE0CECBB-61DD-447A-8A5D-5EBD9AA79775}">
      <dgm:prSet/>
      <dgm:spPr/>
      <dgm:t>
        <a:bodyPr/>
        <a:lstStyle/>
        <a:p>
          <a:endParaRPr lang="es-ES" b="1">
            <a:solidFill>
              <a:schemeClr val="tx1">
                <a:lumMod val="50000"/>
              </a:schemeClr>
            </a:solidFill>
            <a:latin typeface="Century Gothic" panose="020B0502020202020204" pitchFamily="34" charset="0"/>
          </a:endParaRPr>
        </a:p>
      </dgm:t>
    </dgm:pt>
    <dgm:pt modelId="{4BB8F8AE-89D5-4679-BE5F-CDDA395D4C4E}" type="sibTrans" cxnId="{BE0CECBB-61DD-447A-8A5D-5EBD9AA79775}">
      <dgm:prSet/>
      <dgm:spPr/>
      <dgm:t>
        <a:bodyPr/>
        <a:lstStyle/>
        <a:p>
          <a:endParaRPr lang="es-ES" b="1">
            <a:solidFill>
              <a:schemeClr val="tx1">
                <a:lumMod val="50000"/>
              </a:schemeClr>
            </a:solidFill>
            <a:latin typeface="Century Gothic" panose="020B0502020202020204" pitchFamily="34" charset="0"/>
          </a:endParaRPr>
        </a:p>
      </dgm:t>
    </dgm:pt>
    <dgm:pt modelId="{DE7D4A41-5621-48FF-80B4-10BB5652D892}">
      <dgm:prSet/>
      <dgm:spPr/>
      <dgm:t>
        <a:bodyPr/>
        <a:lstStyle/>
        <a:p>
          <a:r>
            <a:rPr lang="es-ES" b="1" smtClean="0">
              <a:latin typeface="Century Gothic" panose="020B0502020202020204" pitchFamily="34" charset="0"/>
            </a:rPr>
            <a:t>Informar a trabajadores y empresarios</a:t>
          </a:r>
          <a:endParaRPr lang="es-ES" b="1">
            <a:latin typeface="Century Gothic" panose="020B0502020202020204" pitchFamily="34" charset="0"/>
          </a:endParaRPr>
        </a:p>
      </dgm:t>
    </dgm:pt>
    <dgm:pt modelId="{D1F97A8A-AAA6-4F81-B286-77749E4EC10C}" type="parTrans" cxnId="{F0C1A403-557F-4C53-A27A-4349935323E0}">
      <dgm:prSet/>
      <dgm:spPr/>
      <dgm:t>
        <a:bodyPr/>
        <a:lstStyle/>
        <a:p>
          <a:endParaRPr lang="es-ES" b="1">
            <a:solidFill>
              <a:schemeClr val="tx1">
                <a:lumMod val="50000"/>
              </a:schemeClr>
            </a:solidFill>
            <a:latin typeface="Century Gothic" panose="020B0502020202020204" pitchFamily="34" charset="0"/>
          </a:endParaRPr>
        </a:p>
      </dgm:t>
    </dgm:pt>
    <dgm:pt modelId="{8B6F4223-E1CA-4C07-BEA8-21C8E9260D45}" type="sibTrans" cxnId="{F0C1A403-557F-4C53-A27A-4349935323E0}">
      <dgm:prSet/>
      <dgm:spPr/>
      <dgm:t>
        <a:bodyPr/>
        <a:lstStyle/>
        <a:p>
          <a:endParaRPr lang="es-ES" b="1">
            <a:solidFill>
              <a:schemeClr val="tx1">
                <a:lumMod val="50000"/>
              </a:schemeClr>
            </a:solidFill>
            <a:latin typeface="Century Gothic" panose="020B0502020202020204" pitchFamily="34" charset="0"/>
          </a:endParaRPr>
        </a:p>
      </dgm:t>
    </dgm:pt>
    <dgm:pt modelId="{9A55F88F-6486-44C3-BC46-2B970F6D4FAB}">
      <dgm:prSet/>
      <dgm:spPr/>
      <dgm:t>
        <a:bodyPr/>
        <a:lstStyle/>
        <a:p>
          <a:r>
            <a:rPr lang="es-ES" b="1" smtClean="0">
              <a:latin typeface="Century Gothic" panose="020B0502020202020204" pitchFamily="34" charset="0"/>
            </a:rPr>
            <a:t>Concienciar en PRL en base a los costes y beneficios</a:t>
          </a:r>
          <a:endParaRPr lang="es-ES" b="1">
            <a:latin typeface="Century Gothic" panose="020B0502020202020204" pitchFamily="34" charset="0"/>
          </a:endParaRPr>
        </a:p>
      </dgm:t>
    </dgm:pt>
    <dgm:pt modelId="{2675AAD1-B5F6-4913-AB54-0A0E0D7A5DAE}" type="parTrans" cxnId="{40032113-1D79-42E3-BA66-AF2B7C1E7B3A}">
      <dgm:prSet/>
      <dgm:spPr/>
      <dgm:t>
        <a:bodyPr/>
        <a:lstStyle/>
        <a:p>
          <a:endParaRPr lang="es-ES" b="1">
            <a:solidFill>
              <a:schemeClr val="tx1">
                <a:lumMod val="50000"/>
              </a:schemeClr>
            </a:solidFill>
            <a:latin typeface="Century Gothic" panose="020B0502020202020204" pitchFamily="34" charset="0"/>
          </a:endParaRPr>
        </a:p>
      </dgm:t>
    </dgm:pt>
    <dgm:pt modelId="{F4F9AAE4-7B6B-4CC1-A898-6DC03BC2C674}" type="sibTrans" cxnId="{40032113-1D79-42E3-BA66-AF2B7C1E7B3A}">
      <dgm:prSet/>
      <dgm:spPr/>
      <dgm:t>
        <a:bodyPr/>
        <a:lstStyle/>
        <a:p>
          <a:endParaRPr lang="es-ES" b="1">
            <a:solidFill>
              <a:schemeClr val="tx1">
                <a:lumMod val="50000"/>
              </a:schemeClr>
            </a:solidFill>
            <a:latin typeface="Century Gothic" panose="020B0502020202020204" pitchFamily="34" charset="0"/>
          </a:endParaRPr>
        </a:p>
      </dgm:t>
    </dgm:pt>
    <dgm:pt modelId="{2C17CE9B-052A-4825-B925-2E89F3981BE2}">
      <dgm:prSet/>
      <dgm:spPr/>
      <dgm:t>
        <a:bodyPr/>
        <a:lstStyle/>
        <a:p>
          <a:r>
            <a:rPr lang="es-ES" b="1" smtClean="0">
              <a:latin typeface="Century Gothic" panose="020B0502020202020204" pitchFamily="34" charset="0"/>
            </a:rPr>
            <a:t>Fomentar la consulta de los productos finales realizados</a:t>
          </a:r>
          <a:endParaRPr lang="es-ES" b="1" dirty="0">
            <a:latin typeface="Century Gothic" panose="020B0502020202020204" pitchFamily="34" charset="0"/>
          </a:endParaRPr>
        </a:p>
      </dgm:t>
    </dgm:pt>
    <dgm:pt modelId="{777A6C81-D641-452A-859A-D0C8C5FEA129}" type="parTrans" cxnId="{B3F8AB15-1C9D-48BC-BF0F-A887988C5A9A}">
      <dgm:prSet/>
      <dgm:spPr/>
      <dgm:t>
        <a:bodyPr/>
        <a:lstStyle/>
        <a:p>
          <a:endParaRPr lang="es-ES" b="1">
            <a:solidFill>
              <a:schemeClr val="tx1">
                <a:lumMod val="50000"/>
              </a:schemeClr>
            </a:solidFill>
            <a:latin typeface="Century Gothic" panose="020B0502020202020204" pitchFamily="34" charset="0"/>
          </a:endParaRPr>
        </a:p>
      </dgm:t>
    </dgm:pt>
    <dgm:pt modelId="{4BAA1F29-0072-4F6E-8165-70767C0185CD}" type="sibTrans" cxnId="{B3F8AB15-1C9D-48BC-BF0F-A887988C5A9A}">
      <dgm:prSet/>
      <dgm:spPr/>
      <dgm:t>
        <a:bodyPr/>
        <a:lstStyle/>
        <a:p>
          <a:endParaRPr lang="es-ES" b="1">
            <a:solidFill>
              <a:schemeClr val="tx1">
                <a:lumMod val="50000"/>
              </a:schemeClr>
            </a:solidFill>
            <a:latin typeface="Century Gothic" panose="020B0502020202020204" pitchFamily="34" charset="0"/>
          </a:endParaRPr>
        </a:p>
      </dgm:t>
    </dgm:pt>
    <dgm:pt modelId="{BA72B0CE-1F30-46F4-BC9A-76FD9AE1EBE9}" type="pres">
      <dgm:prSet presAssocID="{FD5B3EEF-88E9-482C-AAFC-66F92C122664}" presName="Name0" presStyleCnt="0">
        <dgm:presLayoutVars>
          <dgm:chMax val="1"/>
          <dgm:dir/>
          <dgm:animLvl val="ctr"/>
          <dgm:resizeHandles val="exact"/>
        </dgm:presLayoutVars>
      </dgm:prSet>
      <dgm:spPr/>
      <dgm:t>
        <a:bodyPr/>
        <a:lstStyle/>
        <a:p>
          <a:endParaRPr lang="es-ES"/>
        </a:p>
      </dgm:t>
    </dgm:pt>
    <dgm:pt modelId="{AB8C34AC-666D-44DC-ACDC-1DA10FEFF1F6}" type="pres">
      <dgm:prSet presAssocID="{DE4F6CA6-FCA4-41A7-BF6C-5788C66D21ED}" presName="centerShape" presStyleLbl="node0" presStyleIdx="0" presStyleCnt="1"/>
      <dgm:spPr/>
      <dgm:t>
        <a:bodyPr/>
        <a:lstStyle/>
        <a:p>
          <a:endParaRPr lang="es-ES"/>
        </a:p>
      </dgm:t>
    </dgm:pt>
    <dgm:pt modelId="{91C27840-6BDA-4306-8D2B-4175FEB7804A}" type="pres">
      <dgm:prSet presAssocID="{DEB3945D-DFA7-4E9E-9053-A7C680E58229}" presName="node" presStyleLbl="node1" presStyleIdx="0" presStyleCnt="8" custRadScaleRad="99300">
        <dgm:presLayoutVars>
          <dgm:bulletEnabled val="1"/>
        </dgm:presLayoutVars>
      </dgm:prSet>
      <dgm:spPr/>
      <dgm:t>
        <a:bodyPr/>
        <a:lstStyle/>
        <a:p>
          <a:endParaRPr lang="es-ES"/>
        </a:p>
      </dgm:t>
    </dgm:pt>
    <dgm:pt modelId="{706CD124-5E3F-4AEE-8EB1-EA2C5F2ACFFD}" type="pres">
      <dgm:prSet presAssocID="{DEB3945D-DFA7-4E9E-9053-A7C680E58229}" presName="dummy" presStyleCnt="0"/>
      <dgm:spPr/>
      <dgm:t>
        <a:bodyPr/>
        <a:lstStyle/>
        <a:p>
          <a:endParaRPr lang="es-ES"/>
        </a:p>
      </dgm:t>
    </dgm:pt>
    <dgm:pt modelId="{4DAA5D9C-B562-4EAF-8FC9-3306DBC3D275}" type="pres">
      <dgm:prSet presAssocID="{DA7E5A44-788B-45E8-A31F-3385F2AD6571}" presName="sibTrans" presStyleLbl="sibTrans2D1" presStyleIdx="0" presStyleCnt="8"/>
      <dgm:spPr/>
      <dgm:t>
        <a:bodyPr/>
        <a:lstStyle/>
        <a:p>
          <a:endParaRPr lang="es-ES"/>
        </a:p>
      </dgm:t>
    </dgm:pt>
    <dgm:pt modelId="{6316FAEF-179E-458F-8CE5-D5196844730B}" type="pres">
      <dgm:prSet presAssocID="{521E8F21-6BC0-4293-976F-D85FE1AB75FC}" presName="node" presStyleLbl="node1" presStyleIdx="1" presStyleCnt="8">
        <dgm:presLayoutVars>
          <dgm:bulletEnabled val="1"/>
        </dgm:presLayoutVars>
      </dgm:prSet>
      <dgm:spPr/>
      <dgm:t>
        <a:bodyPr/>
        <a:lstStyle/>
        <a:p>
          <a:endParaRPr lang="es-ES"/>
        </a:p>
      </dgm:t>
    </dgm:pt>
    <dgm:pt modelId="{0AAC56DA-9DF3-49E2-9AD0-0D67ABAAA78E}" type="pres">
      <dgm:prSet presAssocID="{521E8F21-6BC0-4293-976F-D85FE1AB75FC}" presName="dummy" presStyleCnt="0"/>
      <dgm:spPr/>
      <dgm:t>
        <a:bodyPr/>
        <a:lstStyle/>
        <a:p>
          <a:endParaRPr lang="es-ES"/>
        </a:p>
      </dgm:t>
    </dgm:pt>
    <dgm:pt modelId="{23134E87-5FD8-40A3-B653-2E533B646E80}" type="pres">
      <dgm:prSet presAssocID="{C861F36C-60E8-4B30-B163-6A3AA3A22228}" presName="sibTrans" presStyleLbl="sibTrans2D1" presStyleIdx="1" presStyleCnt="8"/>
      <dgm:spPr/>
      <dgm:t>
        <a:bodyPr/>
        <a:lstStyle/>
        <a:p>
          <a:endParaRPr lang="es-ES"/>
        </a:p>
      </dgm:t>
    </dgm:pt>
    <dgm:pt modelId="{A12BBC12-3470-485C-961E-A8FD1F6DFD73}" type="pres">
      <dgm:prSet presAssocID="{2F0C7D17-A1CA-40D3-9E20-A0E5D60F6507}" presName="node" presStyleLbl="node1" presStyleIdx="2" presStyleCnt="8">
        <dgm:presLayoutVars>
          <dgm:bulletEnabled val="1"/>
        </dgm:presLayoutVars>
      </dgm:prSet>
      <dgm:spPr/>
      <dgm:t>
        <a:bodyPr/>
        <a:lstStyle/>
        <a:p>
          <a:endParaRPr lang="es-ES"/>
        </a:p>
      </dgm:t>
    </dgm:pt>
    <dgm:pt modelId="{37BC9BCF-71BB-4A81-B600-99EAB54DDA00}" type="pres">
      <dgm:prSet presAssocID="{2F0C7D17-A1CA-40D3-9E20-A0E5D60F6507}" presName="dummy" presStyleCnt="0"/>
      <dgm:spPr/>
      <dgm:t>
        <a:bodyPr/>
        <a:lstStyle/>
        <a:p>
          <a:endParaRPr lang="es-ES"/>
        </a:p>
      </dgm:t>
    </dgm:pt>
    <dgm:pt modelId="{F92F275F-9CDB-489F-AE15-30CC22C4793C}" type="pres">
      <dgm:prSet presAssocID="{92FE101C-8EB7-41C2-A874-C0D8C2D76D20}" presName="sibTrans" presStyleLbl="sibTrans2D1" presStyleIdx="2" presStyleCnt="8"/>
      <dgm:spPr/>
      <dgm:t>
        <a:bodyPr/>
        <a:lstStyle/>
        <a:p>
          <a:endParaRPr lang="es-ES"/>
        </a:p>
      </dgm:t>
    </dgm:pt>
    <dgm:pt modelId="{4A6F0A40-EA14-4D30-B1CE-47B66EE1A129}" type="pres">
      <dgm:prSet presAssocID="{AA290F1E-F68B-45C7-93B9-07EBF9B1ABCE}" presName="node" presStyleLbl="node1" presStyleIdx="3" presStyleCnt="8">
        <dgm:presLayoutVars>
          <dgm:bulletEnabled val="1"/>
        </dgm:presLayoutVars>
      </dgm:prSet>
      <dgm:spPr/>
      <dgm:t>
        <a:bodyPr/>
        <a:lstStyle/>
        <a:p>
          <a:endParaRPr lang="es-ES"/>
        </a:p>
      </dgm:t>
    </dgm:pt>
    <dgm:pt modelId="{D0DFF9C5-7138-4CEC-9112-B998A60D7B7F}" type="pres">
      <dgm:prSet presAssocID="{AA290F1E-F68B-45C7-93B9-07EBF9B1ABCE}" presName="dummy" presStyleCnt="0"/>
      <dgm:spPr/>
      <dgm:t>
        <a:bodyPr/>
        <a:lstStyle/>
        <a:p>
          <a:endParaRPr lang="es-ES"/>
        </a:p>
      </dgm:t>
    </dgm:pt>
    <dgm:pt modelId="{45995CAA-8BB6-4F19-A30F-7959DABDEBDD}" type="pres">
      <dgm:prSet presAssocID="{A5B2766A-286C-4BEF-98BA-EC76F9C83E60}" presName="sibTrans" presStyleLbl="sibTrans2D1" presStyleIdx="3" presStyleCnt="8"/>
      <dgm:spPr/>
      <dgm:t>
        <a:bodyPr/>
        <a:lstStyle/>
        <a:p>
          <a:endParaRPr lang="es-ES"/>
        </a:p>
      </dgm:t>
    </dgm:pt>
    <dgm:pt modelId="{B8F698C9-ABE9-4A81-B7BD-37A90376A32E}" type="pres">
      <dgm:prSet presAssocID="{4264A367-91BB-43EB-8089-282718068A10}" presName="node" presStyleLbl="node1" presStyleIdx="4" presStyleCnt="8">
        <dgm:presLayoutVars>
          <dgm:bulletEnabled val="1"/>
        </dgm:presLayoutVars>
      </dgm:prSet>
      <dgm:spPr/>
      <dgm:t>
        <a:bodyPr/>
        <a:lstStyle/>
        <a:p>
          <a:endParaRPr lang="es-ES"/>
        </a:p>
      </dgm:t>
    </dgm:pt>
    <dgm:pt modelId="{4F499811-D2AC-4E2B-BCE3-B668CBF1AEC3}" type="pres">
      <dgm:prSet presAssocID="{4264A367-91BB-43EB-8089-282718068A10}" presName="dummy" presStyleCnt="0"/>
      <dgm:spPr/>
      <dgm:t>
        <a:bodyPr/>
        <a:lstStyle/>
        <a:p>
          <a:endParaRPr lang="es-ES"/>
        </a:p>
      </dgm:t>
    </dgm:pt>
    <dgm:pt modelId="{038B1756-FE54-48F2-8B17-CDE258F1C254}" type="pres">
      <dgm:prSet presAssocID="{4BB8F8AE-89D5-4679-BE5F-CDDA395D4C4E}" presName="sibTrans" presStyleLbl="sibTrans2D1" presStyleIdx="4" presStyleCnt="8"/>
      <dgm:spPr/>
      <dgm:t>
        <a:bodyPr/>
        <a:lstStyle/>
        <a:p>
          <a:endParaRPr lang="es-ES"/>
        </a:p>
      </dgm:t>
    </dgm:pt>
    <dgm:pt modelId="{EB9CC17A-24C5-4FCC-BA88-93DA554651B1}" type="pres">
      <dgm:prSet presAssocID="{DE7D4A41-5621-48FF-80B4-10BB5652D892}" presName="node" presStyleLbl="node1" presStyleIdx="5" presStyleCnt="8">
        <dgm:presLayoutVars>
          <dgm:bulletEnabled val="1"/>
        </dgm:presLayoutVars>
      </dgm:prSet>
      <dgm:spPr/>
      <dgm:t>
        <a:bodyPr/>
        <a:lstStyle/>
        <a:p>
          <a:endParaRPr lang="es-ES"/>
        </a:p>
      </dgm:t>
    </dgm:pt>
    <dgm:pt modelId="{4840AAEE-601B-4532-B727-4171A73BA107}" type="pres">
      <dgm:prSet presAssocID="{DE7D4A41-5621-48FF-80B4-10BB5652D892}" presName="dummy" presStyleCnt="0"/>
      <dgm:spPr/>
      <dgm:t>
        <a:bodyPr/>
        <a:lstStyle/>
        <a:p>
          <a:endParaRPr lang="es-ES"/>
        </a:p>
      </dgm:t>
    </dgm:pt>
    <dgm:pt modelId="{63C44F25-7EB8-4693-B399-8A327B81FF4E}" type="pres">
      <dgm:prSet presAssocID="{8B6F4223-E1CA-4C07-BEA8-21C8E9260D45}" presName="sibTrans" presStyleLbl="sibTrans2D1" presStyleIdx="5" presStyleCnt="8"/>
      <dgm:spPr/>
      <dgm:t>
        <a:bodyPr/>
        <a:lstStyle/>
        <a:p>
          <a:endParaRPr lang="es-ES"/>
        </a:p>
      </dgm:t>
    </dgm:pt>
    <dgm:pt modelId="{A527898F-B1F5-4E30-BDC6-20BD5850D029}" type="pres">
      <dgm:prSet presAssocID="{9A55F88F-6486-44C3-BC46-2B970F6D4FAB}" presName="node" presStyleLbl="node1" presStyleIdx="6" presStyleCnt="8">
        <dgm:presLayoutVars>
          <dgm:bulletEnabled val="1"/>
        </dgm:presLayoutVars>
      </dgm:prSet>
      <dgm:spPr/>
      <dgm:t>
        <a:bodyPr/>
        <a:lstStyle/>
        <a:p>
          <a:endParaRPr lang="es-ES"/>
        </a:p>
      </dgm:t>
    </dgm:pt>
    <dgm:pt modelId="{D9B45CD3-460A-43DD-8769-7438E2E9F919}" type="pres">
      <dgm:prSet presAssocID="{9A55F88F-6486-44C3-BC46-2B970F6D4FAB}" presName="dummy" presStyleCnt="0"/>
      <dgm:spPr/>
      <dgm:t>
        <a:bodyPr/>
        <a:lstStyle/>
        <a:p>
          <a:endParaRPr lang="es-ES"/>
        </a:p>
      </dgm:t>
    </dgm:pt>
    <dgm:pt modelId="{2589B29E-0C75-42D2-A3A8-96B023DC86C4}" type="pres">
      <dgm:prSet presAssocID="{F4F9AAE4-7B6B-4CC1-A898-6DC03BC2C674}" presName="sibTrans" presStyleLbl="sibTrans2D1" presStyleIdx="6" presStyleCnt="8"/>
      <dgm:spPr/>
      <dgm:t>
        <a:bodyPr/>
        <a:lstStyle/>
        <a:p>
          <a:endParaRPr lang="es-ES"/>
        </a:p>
      </dgm:t>
    </dgm:pt>
    <dgm:pt modelId="{FCFDB170-BEB4-4DCC-AAE3-FFAC2050BB29}" type="pres">
      <dgm:prSet presAssocID="{2C17CE9B-052A-4825-B925-2E89F3981BE2}" presName="node" presStyleLbl="node1" presStyleIdx="7" presStyleCnt="8">
        <dgm:presLayoutVars>
          <dgm:bulletEnabled val="1"/>
        </dgm:presLayoutVars>
      </dgm:prSet>
      <dgm:spPr/>
      <dgm:t>
        <a:bodyPr/>
        <a:lstStyle/>
        <a:p>
          <a:endParaRPr lang="es-ES"/>
        </a:p>
      </dgm:t>
    </dgm:pt>
    <dgm:pt modelId="{9611C069-513A-408D-BAF0-3788491C0B72}" type="pres">
      <dgm:prSet presAssocID="{2C17CE9B-052A-4825-B925-2E89F3981BE2}" presName="dummy" presStyleCnt="0"/>
      <dgm:spPr/>
      <dgm:t>
        <a:bodyPr/>
        <a:lstStyle/>
        <a:p>
          <a:endParaRPr lang="es-ES"/>
        </a:p>
      </dgm:t>
    </dgm:pt>
    <dgm:pt modelId="{7B411BD5-83F7-4684-A664-B9528CA85ACF}" type="pres">
      <dgm:prSet presAssocID="{4BAA1F29-0072-4F6E-8165-70767C0185CD}" presName="sibTrans" presStyleLbl="sibTrans2D1" presStyleIdx="7" presStyleCnt="8"/>
      <dgm:spPr/>
      <dgm:t>
        <a:bodyPr/>
        <a:lstStyle/>
        <a:p>
          <a:endParaRPr lang="es-ES"/>
        </a:p>
      </dgm:t>
    </dgm:pt>
  </dgm:ptLst>
  <dgm:cxnLst>
    <dgm:cxn modelId="{2C484A5A-EBB9-47CA-99CE-ADD46BF0270A}" type="presOf" srcId="{DEB3945D-DFA7-4E9E-9053-A7C680E58229}" destId="{91C27840-6BDA-4306-8D2B-4175FEB7804A}" srcOrd="0" destOrd="0" presId="urn:microsoft.com/office/officeart/2005/8/layout/radial6"/>
    <dgm:cxn modelId="{06DFA41F-156D-4746-8844-EA2D141BDFB0}" type="presOf" srcId="{DE4F6CA6-FCA4-41A7-BF6C-5788C66D21ED}" destId="{AB8C34AC-666D-44DC-ACDC-1DA10FEFF1F6}" srcOrd="0" destOrd="0" presId="urn:microsoft.com/office/officeart/2005/8/layout/radial6"/>
    <dgm:cxn modelId="{D3596EA9-9F8C-4289-BD7C-15E4A359BE85}" srcId="{DE4F6CA6-FCA4-41A7-BF6C-5788C66D21ED}" destId="{521E8F21-6BC0-4293-976F-D85FE1AB75FC}" srcOrd="1" destOrd="0" parTransId="{1B476F37-D63C-4C24-BADA-FFEF5C666EBC}" sibTransId="{C861F36C-60E8-4B30-B163-6A3AA3A22228}"/>
    <dgm:cxn modelId="{8819D8E4-5517-41FC-BED4-9DFD99B6E464}" type="presOf" srcId="{FD5B3EEF-88E9-482C-AAFC-66F92C122664}" destId="{BA72B0CE-1F30-46F4-BC9A-76FD9AE1EBE9}" srcOrd="0" destOrd="0" presId="urn:microsoft.com/office/officeart/2005/8/layout/radial6"/>
    <dgm:cxn modelId="{91FC13B8-9CD3-4A2A-B5B6-644368E63349}" srcId="{DE4F6CA6-FCA4-41A7-BF6C-5788C66D21ED}" destId="{AA290F1E-F68B-45C7-93B9-07EBF9B1ABCE}" srcOrd="3" destOrd="0" parTransId="{A40C1789-D51A-4A3D-85E2-681EE61A9D95}" sibTransId="{A5B2766A-286C-4BEF-98BA-EC76F9C83E60}"/>
    <dgm:cxn modelId="{BE0CECBB-61DD-447A-8A5D-5EBD9AA79775}" srcId="{DE4F6CA6-FCA4-41A7-BF6C-5788C66D21ED}" destId="{4264A367-91BB-43EB-8089-282718068A10}" srcOrd="4" destOrd="0" parTransId="{692FC88E-A91D-4C3F-969D-FA030BA48A26}" sibTransId="{4BB8F8AE-89D5-4679-BE5F-CDDA395D4C4E}"/>
    <dgm:cxn modelId="{6F2DCA1A-BCE7-4C42-A747-33C500F973B8}" srcId="{FD5B3EEF-88E9-482C-AAFC-66F92C122664}" destId="{DE4F6CA6-FCA4-41A7-BF6C-5788C66D21ED}" srcOrd="0" destOrd="0" parTransId="{EA28A93F-F4C6-47A2-BBB3-1E7446F5676F}" sibTransId="{E1477593-95BE-4DEC-9DF8-EC355A175FCD}"/>
    <dgm:cxn modelId="{28AC5115-2972-4E83-AAFA-D3618725C153}" type="presOf" srcId="{C861F36C-60E8-4B30-B163-6A3AA3A22228}" destId="{23134E87-5FD8-40A3-B653-2E533B646E80}" srcOrd="0" destOrd="0" presId="urn:microsoft.com/office/officeart/2005/8/layout/radial6"/>
    <dgm:cxn modelId="{4CB5FD19-B0F1-40C9-B8E5-6714A15D2559}" type="presOf" srcId="{AA290F1E-F68B-45C7-93B9-07EBF9B1ABCE}" destId="{4A6F0A40-EA14-4D30-B1CE-47B66EE1A129}" srcOrd="0" destOrd="0" presId="urn:microsoft.com/office/officeart/2005/8/layout/radial6"/>
    <dgm:cxn modelId="{675744F0-C24A-420F-880C-6B7386769E20}" type="presOf" srcId="{DE7D4A41-5621-48FF-80B4-10BB5652D892}" destId="{EB9CC17A-24C5-4FCC-BA88-93DA554651B1}" srcOrd="0" destOrd="0" presId="urn:microsoft.com/office/officeart/2005/8/layout/radial6"/>
    <dgm:cxn modelId="{15D2BB98-5096-419A-B83B-8EF67640C683}" type="presOf" srcId="{521E8F21-6BC0-4293-976F-D85FE1AB75FC}" destId="{6316FAEF-179E-458F-8CE5-D5196844730B}" srcOrd="0" destOrd="0" presId="urn:microsoft.com/office/officeart/2005/8/layout/radial6"/>
    <dgm:cxn modelId="{2F16B878-83ED-4D1A-80A3-4662CD5C3B44}" type="presOf" srcId="{4BAA1F29-0072-4F6E-8165-70767C0185CD}" destId="{7B411BD5-83F7-4684-A664-B9528CA85ACF}" srcOrd="0" destOrd="0" presId="urn:microsoft.com/office/officeart/2005/8/layout/radial6"/>
    <dgm:cxn modelId="{10743758-151A-4D5D-AACD-05400CA2EB6B}" type="presOf" srcId="{A5B2766A-286C-4BEF-98BA-EC76F9C83E60}" destId="{45995CAA-8BB6-4F19-A30F-7959DABDEBDD}" srcOrd="0" destOrd="0" presId="urn:microsoft.com/office/officeart/2005/8/layout/radial6"/>
    <dgm:cxn modelId="{B8A2F356-CB8F-42F1-9BF1-52E3F9035B4C}" type="presOf" srcId="{9A55F88F-6486-44C3-BC46-2B970F6D4FAB}" destId="{A527898F-B1F5-4E30-BDC6-20BD5850D029}" srcOrd="0" destOrd="0" presId="urn:microsoft.com/office/officeart/2005/8/layout/radial6"/>
    <dgm:cxn modelId="{B3F8AB15-1C9D-48BC-BF0F-A887988C5A9A}" srcId="{DE4F6CA6-FCA4-41A7-BF6C-5788C66D21ED}" destId="{2C17CE9B-052A-4825-B925-2E89F3981BE2}" srcOrd="7" destOrd="0" parTransId="{777A6C81-D641-452A-859A-D0C8C5FEA129}" sibTransId="{4BAA1F29-0072-4F6E-8165-70767C0185CD}"/>
    <dgm:cxn modelId="{28446393-7FE6-4298-B95C-F7E4E12717CE}" srcId="{DE4F6CA6-FCA4-41A7-BF6C-5788C66D21ED}" destId="{DEB3945D-DFA7-4E9E-9053-A7C680E58229}" srcOrd="0" destOrd="0" parTransId="{E8F11023-C9BE-49E4-B5BC-29C7471948D9}" sibTransId="{DA7E5A44-788B-45E8-A31F-3385F2AD6571}"/>
    <dgm:cxn modelId="{4D6B354B-2328-4A87-AFC0-9529E9C7FC40}" srcId="{DE4F6CA6-FCA4-41A7-BF6C-5788C66D21ED}" destId="{2F0C7D17-A1CA-40D3-9E20-A0E5D60F6507}" srcOrd="2" destOrd="0" parTransId="{D8A1D70A-B6B9-4947-85F9-9F9118F7A53C}" sibTransId="{92FE101C-8EB7-41C2-A874-C0D8C2D76D20}"/>
    <dgm:cxn modelId="{F0C1A403-557F-4C53-A27A-4349935323E0}" srcId="{DE4F6CA6-FCA4-41A7-BF6C-5788C66D21ED}" destId="{DE7D4A41-5621-48FF-80B4-10BB5652D892}" srcOrd="5" destOrd="0" parTransId="{D1F97A8A-AAA6-4F81-B286-77749E4EC10C}" sibTransId="{8B6F4223-E1CA-4C07-BEA8-21C8E9260D45}"/>
    <dgm:cxn modelId="{C01D4461-1109-44EA-B3C3-15C87A179F17}" type="presOf" srcId="{DA7E5A44-788B-45E8-A31F-3385F2AD6571}" destId="{4DAA5D9C-B562-4EAF-8FC9-3306DBC3D275}" srcOrd="0" destOrd="0" presId="urn:microsoft.com/office/officeart/2005/8/layout/radial6"/>
    <dgm:cxn modelId="{40032113-1D79-42E3-BA66-AF2B7C1E7B3A}" srcId="{DE4F6CA6-FCA4-41A7-BF6C-5788C66D21ED}" destId="{9A55F88F-6486-44C3-BC46-2B970F6D4FAB}" srcOrd="6" destOrd="0" parTransId="{2675AAD1-B5F6-4913-AB54-0A0E0D7A5DAE}" sibTransId="{F4F9AAE4-7B6B-4CC1-A898-6DC03BC2C674}"/>
    <dgm:cxn modelId="{5C25039F-8364-428F-86C9-6BC55713BBF9}" type="presOf" srcId="{4264A367-91BB-43EB-8089-282718068A10}" destId="{B8F698C9-ABE9-4A81-B7BD-37A90376A32E}" srcOrd="0" destOrd="0" presId="urn:microsoft.com/office/officeart/2005/8/layout/radial6"/>
    <dgm:cxn modelId="{A046373E-C7F0-406B-87E8-D330117297B4}" type="presOf" srcId="{2C17CE9B-052A-4825-B925-2E89F3981BE2}" destId="{FCFDB170-BEB4-4DCC-AAE3-FFAC2050BB29}" srcOrd="0" destOrd="0" presId="urn:microsoft.com/office/officeart/2005/8/layout/radial6"/>
    <dgm:cxn modelId="{B5866B6F-CA9C-4695-8859-E36725DD149F}" type="presOf" srcId="{92FE101C-8EB7-41C2-A874-C0D8C2D76D20}" destId="{F92F275F-9CDB-489F-AE15-30CC22C4793C}" srcOrd="0" destOrd="0" presId="urn:microsoft.com/office/officeart/2005/8/layout/radial6"/>
    <dgm:cxn modelId="{DB0675CD-19F5-4F1E-93A2-B5EE2FBE03EF}" type="presOf" srcId="{2F0C7D17-A1CA-40D3-9E20-A0E5D60F6507}" destId="{A12BBC12-3470-485C-961E-A8FD1F6DFD73}" srcOrd="0" destOrd="0" presId="urn:microsoft.com/office/officeart/2005/8/layout/radial6"/>
    <dgm:cxn modelId="{98F77A64-3892-4FA5-8951-FBA1B5EFF5BC}" type="presOf" srcId="{4BB8F8AE-89D5-4679-BE5F-CDDA395D4C4E}" destId="{038B1756-FE54-48F2-8B17-CDE258F1C254}" srcOrd="0" destOrd="0" presId="urn:microsoft.com/office/officeart/2005/8/layout/radial6"/>
    <dgm:cxn modelId="{9158B0DF-AE8D-408D-AF06-247B48202AA2}" type="presOf" srcId="{8B6F4223-E1CA-4C07-BEA8-21C8E9260D45}" destId="{63C44F25-7EB8-4693-B399-8A327B81FF4E}" srcOrd="0" destOrd="0" presId="urn:microsoft.com/office/officeart/2005/8/layout/radial6"/>
    <dgm:cxn modelId="{75334521-A627-4B44-986C-714F11C96BBB}" type="presOf" srcId="{F4F9AAE4-7B6B-4CC1-A898-6DC03BC2C674}" destId="{2589B29E-0C75-42D2-A3A8-96B023DC86C4}" srcOrd="0" destOrd="0" presId="urn:microsoft.com/office/officeart/2005/8/layout/radial6"/>
    <dgm:cxn modelId="{AC27651A-5E94-4634-8B06-D2840D830837}" type="presParOf" srcId="{BA72B0CE-1F30-46F4-BC9A-76FD9AE1EBE9}" destId="{AB8C34AC-666D-44DC-ACDC-1DA10FEFF1F6}" srcOrd="0" destOrd="0" presId="urn:microsoft.com/office/officeart/2005/8/layout/radial6"/>
    <dgm:cxn modelId="{78BB31F2-5EF3-4EA2-9CD8-9A6ED8849AB9}" type="presParOf" srcId="{BA72B0CE-1F30-46F4-BC9A-76FD9AE1EBE9}" destId="{91C27840-6BDA-4306-8D2B-4175FEB7804A}" srcOrd="1" destOrd="0" presId="urn:microsoft.com/office/officeart/2005/8/layout/radial6"/>
    <dgm:cxn modelId="{2F6A79E1-2D1E-4E6E-B225-DEE043458AA4}" type="presParOf" srcId="{BA72B0CE-1F30-46F4-BC9A-76FD9AE1EBE9}" destId="{706CD124-5E3F-4AEE-8EB1-EA2C5F2ACFFD}" srcOrd="2" destOrd="0" presId="urn:microsoft.com/office/officeart/2005/8/layout/radial6"/>
    <dgm:cxn modelId="{06F93648-79F1-4F42-9C93-72E849D0C485}" type="presParOf" srcId="{BA72B0CE-1F30-46F4-BC9A-76FD9AE1EBE9}" destId="{4DAA5D9C-B562-4EAF-8FC9-3306DBC3D275}" srcOrd="3" destOrd="0" presId="urn:microsoft.com/office/officeart/2005/8/layout/radial6"/>
    <dgm:cxn modelId="{0822D6AE-3CA2-46FB-908F-533B1B43086E}" type="presParOf" srcId="{BA72B0CE-1F30-46F4-BC9A-76FD9AE1EBE9}" destId="{6316FAEF-179E-458F-8CE5-D5196844730B}" srcOrd="4" destOrd="0" presId="urn:microsoft.com/office/officeart/2005/8/layout/radial6"/>
    <dgm:cxn modelId="{080DD958-05EB-489E-90D0-C41505B06F78}" type="presParOf" srcId="{BA72B0CE-1F30-46F4-BC9A-76FD9AE1EBE9}" destId="{0AAC56DA-9DF3-49E2-9AD0-0D67ABAAA78E}" srcOrd="5" destOrd="0" presId="urn:microsoft.com/office/officeart/2005/8/layout/radial6"/>
    <dgm:cxn modelId="{F44D9E18-C85B-4339-B979-1E7089BB8CF0}" type="presParOf" srcId="{BA72B0CE-1F30-46F4-BC9A-76FD9AE1EBE9}" destId="{23134E87-5FD8-40A3-B653-2E533B646E80}" srcOrd="6" destOrd="0" presId="urn:microsoft.com/office/officeart/2005/8/layout/radial6"/>
    <dgm:cxn modelId="{FEB7D41C-263A-4B7A-BFE7-BA92E13287CF}" type="presParOf" srcId="{BA72B0CE-1F30-46F4-BC9A-76FD9AE1EBE9}" destId="{A12BBC12-3470-485C-961E-A8FD1F6DFD73}" srcOrd="7" destOrd="0" presId="urn:microsoft.com/office/officeart/2005/8/layout/radial6"/>
    <dgm:cxn modelId="{444C1624-0CC4-4B18-93A0-891D5D8C301B}" type="presParOf" srcId="{BA72B0CE-1F30-46F4-BC9A-76FD9AE1EBE9}" destId="{37BC9BCF-71BB-4A81-B600-99EAB54DDA00}" srcOrd="8" destOrd="0" presId="urn:microsoft.com/office/officeart/2005/8/layout/radial6"/>
    <dgm:cxn modelId="{46635D41-C716-452D-B4E4-81D6A3EF6E5A}" type="presParOf" srcId="{BA72B0CE-1F30-46F4-BC9A-76FD9AE1EBE9}" destId="{F92F275F-9CDB-489F-AE15-30CC22C4793C}" srcOrd="9" destOrd="0" presId="urn:microsoft.com/office/officeart/2005/8/layout/radial6"/>
    <dgm:cxn modelId="{28B7DA1B-C340-4525-A3FB-1555A5A52A39}" type="presParOf" srcId="{BA72B0CE-1F30-46F4-BC9A-76FD9AE1EBE9}" destId="{4A6F0A40-EA14-4D30-B1CE-47B66EE1A129}" srcOrd="10" destOrd="0" presId="urn:microsoft.com/office/officeart/2005/8/layout/radial6"/>
    <dgm:cxn modelId="{8471BF81-56F5-4888-951C-0DB04CD52D0F}" type="presParOf" srcId="{BA72B0CE-1F30-46F4-BC9A-76FD9AE1EBE9}" destId="{D0DFF9C5-7138-4CEC-9112-B998A60D7B7F}" srcOrd="11" destOrd="0" presId="urn:microsoft.com/office/officeart/2005/8/layout/radial6"/>
    <dgm:cxn modelId="{F29BFB7E-0400-4573-8175-97899B245703}" type="presParOf" srcId="{BA72B0CE-1F30-46F4-BC9A-76FD9AE1EBE9}" destId="{45995CAA-8BB6-4F19-A30F-7959DABDEBDD}" srcOrd="12" destOrd="0" presId="urn:microsoft.com/office/officeart/2005/8/layout/radial6"/>
    <dgm:cxn modelId="{A1098DF7-5FDB-476C-9733-0FDA2CE52EF1}" type="presParOf" srcId="{BA72B0CE-1F30-46F4-BC9A-76FD9AE1EBE9}" destId="{B8F698C9-ABE9-4A81-B7BD-37A90376A32E}" srcOrd="13" destOrd="0" presId="urn:microsoft.com/office/officeart/2005/8/layout/radial6"/>
    <dgm:cxn modelId="{2AC81460-8C98-4661-9FB7-3FB144A1947F}" type="presParOf" srcId="{BA72B0CE-1F30-46F4-BC9A-76FD9AE1EBE9}" destId="{4F499811-D2AC-4E2B-BCE3-B668CBF1AEC3}" srcOrd="14" destOrd="0" presId="urn:microsoft.com/office/officeart/2005/8/layout/radial6"/>
    <dgm:cxn modelId="{16DD60A1-878A-481E-B05C-7AE7DEE42D7D}" type="presParOf" srcId="{BA72B0CE-1F30-46F4-BC9A-76FD9AE1EBE9}" destId="{038B1756-FE54-48F2-8B17-CDE258F1C254}" srcOrd="15" destOrd="0" presId="urn:microsoft.com/office/officeart/2005/8/layout/radial6"/>
    <dgm:cxn modelId="{31350E37-6F82-42B3-BFF3-DD096CFBBC97}" type="presParOf" srcId="{BA72B0CE-1F30-46F4-BC9A-76FD9AE1EBE9}" destId="{EB9CC17A-24C5-4FCC-BA88-93DA554651B1}" srcOrd="16" destOrd="0" presId="urn:microsoft.com/office/officeart/2005/8/layout/radial6"/>
    <dgm:cxn modelId="{C40B75F9-1136-4393-BF54-EE973E27671A}" type="presParOf" srcId="{BA72B0CE-1F30-46F4-BC9A-76FD9AE1EBE9}" destId="{4840AAEE-601B-4532-B727-4171A73BA107}" srcOrd="17" destOrd="0" presId="urn:microsoft.com/office/officeart/2005/8/layout/radial6"/>
    <dgm:cxn modelId="{401B3693-4DCA-4F29-BA0F-C02D1C64BE57}" type="presParOf" srcId="{BA72B0CE-1F30-46F4-BC9A-76FD9AE1EBE9}" destId="{63C44F25-7EB8-4693-B399-8A327B81FF4E}" srcOrd="18" destOrd="0" presId="urn:microsoft.com/office/officeart/2005/8/layout/radial6"/>
    <dgm:cxn modelId="{403FF71E-26FD-4B07-86F2-26B1157F2B51}" type="presParOf" srcId="{BA72B0CE-1F30-46F4-BC9A-76FD9AE1EBE9}" destId="{A527898F-B1F5-4E30-BDC6-20BD5850D029}" srcOrd="19" destOrd="0" presId="urn:microsoft.com/office/officeart/2005/8/layout/radial6"/>
    <dgm:cxn modelId="{4A04A146-5F29-4D26-BB3F-3021858F535B}" type="presParOf" srcId="{BA72B0CE-1F30-46F4-BC9A-76FD9AE1EBE9}" destId="{D9B45CD3-460A-43DD-8769-7438E2E9F919}" srcOrd="20" destOrd="0" presId="urn:microsoft.com/office/officeart/2005/8/layout/radial6"/>
    <dgm:cxn modelId="{A183CF22-8C21-43A0-B068-8ACC57D606E8}" type="presParOf" srcId="{BA72B0CE-1F30-46F4-BC9A-76FD9AE1EBE9}" destId="{2589B29E-0C75-42D2-A3A8-96B023DC86C4}" srcOrd="21" destOrd="0" presId="urn:microsoft.com/office/officeart/2005/8/layout/radial6"/>
    <dgm:cxn modelId="{26FF861B-A381-4E76-9F2D-4090396B266F}" type="presParOf" srcId="{BA72B0CE-1F30-46F4-BC9A-76FD9AE1EBE9}" destId="{FCFDB170-BEB4-4DCC-AAE3-FFAC2050BB29}" srcOrd="22" destOrd="0" presId="urn:microsoft.com/office/officeart/2005/8/layout/radial6"/>
    <dgm:cxn modelId="{E3827F8C-CD0C-4324-814C-548D696AC68F}" type="presParOf" srcId="{BA72B0CE-1F30-46F4-BC9A-76FD9AE1EBE9}" destId="{9611C069-513A-408D-BAF0-3788491C0B72}" srcOrd="23" destOrd="0" presId="urn:microsoft.com/office/officeart/2005/8/layout/radial6"/>
    <dgm:cxn modelId="{F47BC170-33DB-414E-A478-FBE634D647C3}" type="presParOf" srcId="{BA72B0CE-1F30-46F4-BC9A-76FD9AE1EBE9}" destId="{7B411BD5-83F7-4684-A664-B9528CA85ACF}"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A5B13AC-480E-4D86-96D3-D91A249D7BB6}" type="doc">
      <dgm:prSet loTypeId="urn:microsoft.com/office/officeart/2008/layout/VerticalCurvedList" loCatId="list" qsTypeId="urn:microsoft.com/office/officeart/2005/8/quickstyle/simple1" qsCatId="simple" csTypeId="urn:microsoft.com/office/officeart/2005/8/colors/colorful1#9" csCatId="colorful" phldr="1"/>
      <dgm:spPr/>
      <dgm:t>
        <a:bodyPr/>
        <a:lstStyle/>
        <a:p>
          <a:endParaRPr lang="es-ES"/>
        </a:p>
      </dgm:t>
    </dgm:pt>
    <dgm:pt modelId="{4CBDDB81-EF1F-4322-8C66-80FC0AADD6A2}">
      <dgm:prSet phldrT="[Texto]"/>
      <dgm:spPr>
        <a:solidFill>
          <a:schemeClr val="accent3"/>
        </a:solidFill>
      </dgm:spPr>
      <dgm:t>
        <a:bodyPr/>
        <a:lstStyle/>
        <a:p>
          <a:r>
            <a:rPr lang="es-ES_tradnl" dirty="0" smtClean="0"/>
            <a:t>Carteles (cont.)</a:t>
          </a:r>
          <a:endParaRPr lang="es-ES" dirty="0"/>
        </a:p>
      </dgm:t>
    </dgm:pt>
    <dgm:pt modelId="{734FE9E2-AAC1-482F-8F8C-C572CBE8300D}" type="parTrans" cxnId="{1766EDD8-E823-4A55-AA47-AFE41C6DAB3D}">
      <dgm:prSet/>
      <dgm:spPr/>
      <dgm:t>
        <a:bodyPr/>
        <a:lstStyle/>
        <a:p>
          <a:endParaRPr lang="es-ES"/>
        </a:p>
      </dgm:t>
    </dgm:pt>
    <dgm:pt modelId="{D1D82E79-0215-477D-ABAF-18659E71D084}" type="sibTrans" cxnId="{1766EDD8-E823-4A55-AA47-AFE41C6DAB3D}">
      <dgm:prSet/>
      <dgm:spPr>
        <a:ln>
          <a:solidFill>
            <a:schemeClr val="accent3"/>
          </a:solidFill>
        </a:ln>
      </dgm:spPr>
      <dgm:t>
        <a:bodyPr/>
        <a:lstStyle/>
        <a:p>
          <a:endParaRPr lang="es-ES"/>
        </a:p>
      </dgm:t>
    </dgm:pt>
    <dgm:pt modelId="{6C6E560F-EDB0-42F4-BA76-88FE883AA169}" type="pres">
      <dgm:prSet presAssocID="{FA5B13AC-480E-4D86-96D3-D91A249D7BB6}" presName="Name0" presStyleCnt="0">
        <dgm:presLayoutVars>
          <dgm:chMax val="7"/>
          <dgm:chPref val="7"/>
          <dgm:dir/>
        </dgm:presLayoutVars>
      </dgm:prSet>
      <dgm:spPr/>
      <dgm:t>
        <a:bodyPr/>
        <a:lstStyle/>
        <a:p>
          <a:endParaRPr lang="es-ES"/>
        </a:p>
      </dgm:t>
    </dgm:pt>
    <dgm:pt modelId="{FA59A264-944F-41A4-AFD5-3E4E34679176}" type="pres">
      <dgm:prSet presAssocID="{FA5B13AC-480E-4D86-96D3-D91A249D7BB6}" presName="Name1" presStyleCnt="0"/>
      <dgm:spPr/>
    </dgm:pt>
    <dgm:pt modelId="{931E841B-B5BF-4A7D-8C1A-7D4D8963A748}" type="pres">
      <dgm:prSet presAssocID="{FA5B13AC-480E-4D86-96D3-D91A249D7BB6}" presName="cycle" presStyleCnt="0"/>
      <dgm:spPr/>
    </dgm:pt>
    <dgm:pt modelId="{285FDA78-642A-481F-8327-FA65CB9F921F}" type="pres">
      <dgm:prSet presAssocID="{FA5B13AC-480E-4D86-96D3-D91A249D7BB6}" presName="srcNode" presStyleLbl="node1" presStyleIdx="0" presStyleCnt="1"/>
      <dgm:spPr/>
    </dgm:pt>
    <dgm:pt modelId="{7C954AD7-1A73-4912-910A-CF476FB9CAF0}" type="pres">
      <dgm:prSet presAssocID="{FA5B13AC-480E-4D86-96D3-D91A249D7BB6}" presName="conn" presStyleLbl="parChTrans1D2" presStyleIdx="0" presStyleCnt="1"/>
      <dgm:spPr/>
      <dgm:t>
        <a:bodyPr/>
        <a:lstStyle/>
        <a:p>
          <a:endParaRPr lang="es-ES"/>
        </a:p>
      </dgm:t>
    </dgm:pt>
    <dgm:pt modelId="{98277986-297D-4691-B3E0-45BDD71DB3BA}" type="pres">
      <dgm:prSet presAssocID="{FA5B13AC-480E-4D86-96D3-D91A249D7BB6}" presName="extraNode" presStyleLbl="node1" presStyleIdx="0" presStyleCnt="1"/>
      <dgm:spPr/>
    </dgm:pt>
    <dgm:pt modelId="{4CB3BEB4-A7D0-42B1-849A-0BC4CEF5F473}" type="pres">
      <dgm:prSet presAssocID="{FA5B13AC-480E-4D86-96D3-D91A249D7BB6}" presName="dstNode" presStyleLbl="node1" presStyleIdx="0" presStyleCnt="1"/>
      <dgm:spPr/>
    </dgm:pt>
    <dgm:pt modelId="{424E3AD1-877B-4FF9-BB21-398D33F1409F}" type="pres">
      <dgm:prSet presAssocID="{4CBDDB81-EF1F-4322-8C66-80FC0AADD6A2}" presName="text_1" presStyleLbl="node1" presStyleIdx="0" presStyleCnt="1">
        <dgm:presLayoutVars>
          <dgm:bulletEnabled val="1"/>
        </dgm:presLayoutVars>
      </dgm:prSet>
      <dgm:spPr/>
      <dgm:t>
        <a:bodyPr/>
        <a:lstStyle/>
        <a:p>
          <a:endParaRPr lang="es-ES"/>
        </a:p>
      </dgm:t>
    </dgm:pt>
    <dgm:pt modelId="{469AC4ED-F54F-4E6B-998A-052F9F058636}" type="pres">
      <dgm:prSet presAssocID="{4CBDDB81-EF1F-4322-8C66-80FC0AADD6A2}" presName="accent_1" presStyleCnt="0"/>
      <dgm:spPr/>
    </dgm:pt>
    <dgm:pt modelId="{AC00DF37-484E-4052-ABC9-4D62197F19D7}" type="pres">
      <dgm:prSet presAssocID="{4CBDDB81-EF1F-4322-8C66-80FC0AADD6A2}" presName="accentRepeatNode" presStyleLbl="solidFgAcc1" presStyleIdx="0" presStyleCnt="1"/>
      <dgm:spPr>
        <a:ln>
          <a:solidFill>
            <a:schemeClr val="accent3"/>
          </a:solidFill>
        </a:ln>
      </dgm:spPr>
    </dgm:pt>
  </dgm:ptLst>
  <dgm:cxnLst>
    <dgm:cxn modelId="{67B7E8D3-0D1B-48EC-8783-2BF4448EB38A}" type="presOf" srcId="{D1D82E79-0215-477D-ABAF-18659E71D084}" destId="{7C954AD7-1A73-4912-910A-CF476FB9CAF0}" srcOrd="0" destOrd="0" presId="urn:microsoft.com/office/officeart/2008/layout/VerticalCurvedList"/>
    <dgm:cxn modelId="{1766EDD8-E823-4A55-AA47-AFE41C6DAB3D}" srcId="{FA5B13AC-480E-4D86-96D3-D91A249D7BB6}" destId="{4CBDDB81-EF1F-4322-8C66-80FC0AADD6A2}" srcOrd="0" destOrd="0" parTransId="{734FE9E2-AAC1-482F-8F8C-C572CBE8300D}" sibTransId="{D1D82E79-0215-477D-ABAF-18659E71D084}"/>
    <dgm:cxn modelId="{127B4833-19C7-41CD-BEBE-FE5B4E97437A}" type="presOf" srcId="{4CBDDB81-EF1F-4322-8C66-80FC0AADD6A2}" destId="{424E3AD1-877B-4FF9-BB21-398D33F1409F}" srcOrd="0" destOrd="0" presId="urn:microsoft.com/office/officeart/2008/layout/VerticalCurvedList"/>
    <dgm:cxn modelId="{7898130D-A8EC-46B1-AC00-6477630ACB3F}" type="presOf" srcId="{FA5B13AC-480E-4D86-96D3-D91A249D7BB6}" destId="{6C6E560F-EDB0-42F4-BA76-88FE883AA169}" srcOrd="0" destOrd="0" presId="urn:microsoft.com/office/officeart/2008/layout/VerticalCurvedList"/>
    <dgm:cxn modelId="{FFA02789-1119-42B8-AC78-AD595ED4C1C7}" type="presParOf" srcId="{6C6E560F-EDB0-42F4-BA76-88FE883AA169}" destId="{FA59A264-944F-41A4-AFD5-3E4E34679176}" srcOrd="0" destOrd="0" presId="urn:microsoft.com/office/officeart/2008/layout/VerticalCurvedList"/>
    <dgm:cxn modelId="{4FDDE098-149F-43FE-8DE4-7F179760175F}" type="presParOf" srcId="{FA59A264-944F-41A4-AFD5-3E4E34679176}" destId="{931E841B-B5BF-4A7D-8C1A-7D4D8963A748}" srcOrd="0" destOrd="0" presId="urn:microsoft.com/office/officeart/2008/layout/VerticalCurvedList"/>
    <dgm:cxn modelId="{EFBB66E2-9CE7-4F6B-A044-5B4D632C982F}" type="presParOf" srcId="{931E841B-B5BF-4A7D-8C1A-7D4D8963A748}" destId="{285FDA78-642A-481F-8327-FA65CB9F921F}" srcOrd="0" destOrd="0" presId="urn:microsoft.com/office/officeart/2008/layout/VerticalCurvedList"/>
    <dgm:cxn modelId="{A3AD2619-9729-498F-BA63-F44FFB4113B1}" type="presParOf" srcId="{931E841B-B5BF-4A7D-8C1A-7D4D8963A748}" destId="{7C954AD7-1A73-4912-910A-CF476FB9CAF0}" srcOrd="1" destOrd="0" presId="urn:microsoft.com/office/officeart/2008/layout/VerticalCurvedList"/>
    <dgm:cxn modelId="{A543F09D-8846-4808-8B22-3D38A64B2F31}" type="presParOf" srcId="{931E841B-B5BF-4A7D-8C1A-7D4D8963A748}" destId="{98277986-297D-4691-B3E0-45BDD71DB3BA}" srcOrd="2" destOrd="0" presId="urn:microsoft.com/office/officeart/2008/layout/VerticalCurvedList"/>
    <dgm:cxn modelId="{C2F69250-B0B0-4489-BCEA-DE71CAA78872}" type="presParOf" srcId="{931E841B-B5BF-4A7D-8C1A-7D4D8963A748}" destId="{4CB3BEB4-A7D0-42B1-849A-0BC4CEF5F473}" srcOrd="3" destOrd="0" presId="urn:microsoft.com/office/officeart/2008/layout/VerticalCurvedList"/>
    <dgm:cxn modelId="{4284B1DA-DC7B-4D3D-B614-27EBBBBA27BD}" type="presParOf" srcId="{FA59A264-944F-41A4-AFD5-3E4E34679176}" destId="{424E3AD1-877B-4FF9-BB21-398D33F1409F}" srcOrd="1" destOrd="0" presId="urn:microsoft.com/office/officeart/2008/layout/VerticalCurvedList"/>
    <dgm:cxn modelId="{3EF14671-87D9-42DC-9ACB-2DB3AE719FB9}" type="presParOf" srcId="{FA59A264-944F-41A4-AFD5-3E4E34679176}" destId="{469AC4ED-F54F-4E6B-998A-052F9F058636}" srcOrd="2" destOrd="0" presId="urn:microsoft.com/office/officeart/2008/layout/VerticalCurvedList"/>
    <dgm:cxn modelId="{F4481EFD-D122-4B20-9FCB-503B10E10A8D}" type="presParOf" srcId="{469AC4ED-F54F-4E6B-998A-052F9F058636}" destId="{AC00DF37-484E-4052-ABC9-4D62197F19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5B13AC-480E-4D86-96D3-D91A249D7BB6}" type="doc">
      <dgm:prSet loTypeId="urn:microsoft.com/office/officeart/2008/layout/VerticalCurvedList" loCatId="list" qsTypeId="urn:microsoft.com/office/officeart/2005/8/quickstyle/simple1" qsCatId="simple" csTypeId="urn:microsoft.com/office/officeart/2005/8/colors/colorful1#10" csCatId="colorful" phldr="1"/>
      <dgm:spPr/>
      <dgm:t>
        <a:bodyPr/>
        <a:lstStyle/>
        <a:p>
          <a:endParaRPr lang="es-ES"/>
        </a:p>
      </dgm:t>
    </dgm:pt>
    <dgm:pt modelId="{4CBDDB81-EF1F-4322-8C66-80FC0AADD6A2}">
      <dgm:prSet phldrT="[Texto]"/>
      <dgm:spPr>
        <a:solidFill>
          <a:schemeClr val="accent3"/>
        </a:solidFill>
      </dgm:spPr>
      <dgm:t>
        <a:bodyPr/>
        <a:lstStyle/>
        <a:p>
          <a:r>
            <a:rPr lang="es-ES_tradnl" dirty="0" smtClean="0"/>
            <a:t>Carteles (cont.)</a:t>
          </a:r>
          <a:endParaRPr lang="es-ES" dirty="0"/>
        </a:p>
      </dgm:t>
    </dgm:pt>
    <dgm:pt modelId="{734FE9E2-AAC1-482F-8F8C-C572CBE8300D}" type="parTrans" cxnId="{1766EDD8-E823-4A55-AA47-AFE41C6DAB3D}">
      <dgm:prSet/>
      <dgm:spPr/>
      <dgm:t>
        <a:bodyPr/>
        <a:lstStyle/>
        <a:p>
          <a:endParaRPr lang="es-ES"/>
        </a:p>
      </dgm:t>
    </dgm:pt>
    <dgm:pt modelId="{D1D82E79-0215-477D-ABAF-18659E71D084}" type="sibTrans" cxnId="{1766EDD8-E823-4A55-AA47-AFE41C6DAB3D}">
      <dgm:prSet/>
      <dgm:spPr>
        <a:ln>
          <a:solidFill>
            <a:schemeClr val="accent3"/>
          </a:solidFill>
        </a:ln>
      </dgm:spPr>
      <dgm:t>
        <a:bodyPr/>
        <a:lstStyle/>
        <a:p>
          <a:endParaRPr lang="es-ES"/>
        </a:p>
      </dgm:t>
    </dgm:pt>
    <dgm:pt modelId="{6C6E560F-EDB0-42F4-BA76-88FE883AA169}" type="pres">
      <dgm:prSet presAssocID="{FA5B13AC-480E-4D86-96D3-D91A249D7BB6}" presName="Name0" presStyleCnt="0">
        <dgm:presLayoutVars>
          <dgm:chMax val="7"/>
          <dgm:chPref val="7"/>
          <dgm:dir/>
        </dgm:presLayoutVars>
      </dgm:prSet>
      <dgm:spPr/>
      <dgm:t>
        <a:bodyPr/>
        <a:lstStyle/>
        <a:p>
          <a:endParaRPr lang="es-ES"/>
        </a:p>
      </dgm:t>
    </dgm:pt>
    <dgm:pt modelId="{FA59A264-944F-41A4-AFD5-3E4E34679176}" type="pres">
      <dgm:prSet presAssocID="{FA5B13AC-480E-4D86-96D3-D91A249D7BB6}" presName="Name1" presStyleCnt="0"/>
      <dgm:spPr/>
    </dgm:pt>
    <dgm:pt modelId="{931E841B-B5BF-4A7D-8C1A-7D4D8963A748}" type="pres">
      <dgm:prSet presAssocID="{FA5B13AC-480E-4D86-96D3-D91A249D7BB6}" presName="cycle" presStyleCnt="0"/>
      <dgm:spPr/>
    </dgm:pt>
    <dgm:pt modelId="{285FDA78-642A-481F-8327-FA65CB9F921F}" type="pres">
      <dgm:prSet presAssocID="{FA5B13AC-480E-4D86-96D3-D91A249D7BB6}" presName="srcNode" presStyleLbl="node1" presStyleIdx="0" presStyleCnt="1"/>
      <dgm:spPr/>
    </dgm:pt>
    <dgm:pt modelId="{7C954AD7-1A73-4912-910A-CF476FB9CAF0}" type="pres">
      <dgm:prSet presAssocID="{FA5B13AC-480E-4D86-96D3-D91A249D7BB6}" presName="conn" presStyleLbl="parChTrans1D2" presStyleIdx="0" presStyleCnt="1"/>
      <dgm:spPr/>
      <dgm:t>
        <a:bodyPr/>
        <a:lstStyle/>
        <a:p>
          <a:endParaRPr lang="es-ES"/>
        </a:p>
      </dgm:t>
    </dgm:pt>
    <dgm:pt modelId="{98277986-297D-4691-B3E0-45BDD71DB3BA}" type="pres">
      <dgm:prSet presAssocID="{FA5B13AC-480E-4D86-96D3-D91A249D7BB6}" presName="extraNode" presStyleLbl="node1" presStyleIdx="0" presStyleCnt="1"/>
      <dgm:spPr/>
    </dgm:pt>
    <dgm:pt modelId="{4CB3BEB4-A7D0-42B1-849A-0BC4CEF5F473}" type="pres">
      <dgm:prSet presAssocID="{FA5B13AC-480E-4D86-96D3-D91A249D7BB6}" presName="dstNode" presStyleLbl="node1" presStyleIdx="0" presStyleCnt="1"/>
      <dgm:spPr/>
    </dgm:pt>
    <dgm:pt modelId="{424E3AD1-877B-4FF9-BB21-398D33F1409F}" type="pres">
      <dgm:prSet presAssocID="{4CBDDB81-EF1F-4322-8C66-80FC0AADD6A2}" presName="text_1" presStyleLbl="node1" presStyleIdx="0" presStyleCnt="1">
        <dgm:presLayoutVars>
          <dgm:bulletEnabled val="1"/>
        </dgm:presLayoutVars>
      </dgm:prSet>
      <dgm:spPr/>
      <dgm:t>
        <a:bodyPr/>
        <a:lstStyle/>
        <a:p>
          <a:endParaRPr lang="es-ES"/>
        </a:p>
      </dgm:t>
    </dgm:pt>
    <dgm:pt modelId="{469AC4ED-F54F-4E6B-998A-052F9F058636}" type="pres">
      <dgm:prSet presAssocID="{4CBDDB81-EF1F-4322-8C66-80FC0AADD6A2}" presName="accent_1" presStyleCnt="0"/>
      <dgm:spPr/>
    </dgm:pt>
    <dgm:pt modelId="{AC00DF37-484E-4052-ABC9-4D62197F19D7}" type="pres">
      <dgm:prSet presAssocID="{4CBDDB81-EF1F-4322-8C66-80FC0AADD6A2}" presName="accentRepeatNode" presStyleLbl="solidFgAcc1" presStyleIdx="0" presStyleCnt="1"/>
      <dgm:spPr>
        <a:ln>
          <a:solidFill>
            <a:schemeClr val="accent3"/>
          </a:solidFill>
        </a:ln>
      </dgm:spPr>
    </dgm:pt>
  </dgm:ptLst>
  <dgm:cxnLst>
    <dgm:cxn modelId="{1766EDD8-E823-4A55-AA47-AFE41C6DAB3D}" srcId="{FA5B13AC-480E-4D86-96D3-D91A249D7BB6}" destId="{4CBDDB81-EF1F-4322-8C66-80FC0AADD6A2}" srcOrd="0" destOrd="0" parTransId="{734FE9E2-AAC1-482F-8F8C-C572CBE8300D}" sibTransId="{D1D82E79-0215-477D-ABAF-18659E71D084}"/>
    <dgm:cxn modelId="{13DF1122-D23C-48CA-976E-0357DC4B59C8}" type="presOf" srcId="{D1D82E79-0215-477D-ABAF-18659E71D084}" destId="{7C954AD7-1A73-4912-910A-CF476FB9CAF0}" srcOrd="0" destOrd="0" presId="urn:microsoft.com/office/officeart/2008/layout/VerticalCurvedList"/>
    <dgm:cxn modelId="{74D021D1-02D6-4610-B9BC-AC150D20A352}" type="presOf" srcId="{FA5B13AC-480E-4D86-96D3-D91A249D7BB6}" destId="{6C6E560F-EDB0-42F4-BA76-88FE883AA169}" srcOrd="0" destOrd="0" presId="urn:microsoft.com/office/officeart/2008/layout/VerticalCurvedList"/>
    <dgm:cxn modelId="{7474363F-6C61-400D-BCE1-75861EC0EA9B}" type="presOf" srcId="{4CBDDB81-EF1F-4322-8C66-80FC0AADD6A2}" destId="{424E3AD1-877B-4FF9-BB21-398D33F1409F}" srcOrd="0" destOrd="0" presId="urn:microsoft.com/office/officeart/2008/layout/VerticalCurvedList"/>
    <dgm:cxn modelId="{C9E52195-AFB6-45B4-8ACE-9A59AFC7DD31}" type="presParOf" srcId="{6C6E560F-EDB0-42F4-BA76-88FE883AA169}" destId="{FA59A264-944F-41A4-AFD5-3E4E34679176}" srcOrd="0" destOrd="0" presId="urn:microsoft.com/office/officeart/2008/layout/VerticalCurvedList"/>
    <dgm:cxn modelId="{B2C5EDEC-F023-4CBA-994E-48FEFD8717D3}" type="presParOf" srcId="{FA59A264-944F-41A4-AFD5-3E4E34679176}" destId="{931E841B-B5BF-4A7D-8C1A-7D4D8963A748}" srcOrd="0" destOrd="0" presId="urn:microsoft.com/office/officeart/2008/layout/VerticalCurvedList"/>
    <dgm:cxn modelId="{252A7ED2-72DE-4E53-A955-3846AA210E64}" type="presParOf" srcId="{931E841B-B5BF-4A7D-8C1A-7D4D8963A748}" destId="{285FDA78-642A-481F-8327-FA65CB9F921F}" srcOrd="0" destOrd="0" presId="urn:microsoft.com/office/officeart/2008/layout/VerticalCurvedList"/>
    <dgm:cxn modelId="{2171EC58-8EFB-452E-922E-1FCBD1EDB8ED}" type="presParOf" srcId="{931E841B-B5BF-4A7D-8C1A-7D4D8963A748}" destId="{7C954AD7-1A73-4912-910A-CF476FB9CAF0}" srcOrd="1" destOrd="0" presId="urn:microsoft.com/office/officeart/2008/layout/VerticalCurvedList"/>
    <dgm:cxn modelId="{AF2DFB26-FB32-408C-AC24-CF9B692C8482}" type="presParOf" srcId="{931E841B-B5BF-4A7D-8C1A-7D4D8963A748}" destId="{98277986-297D-4691-B3E0-45BDD71DB3BA}" srcOrd="2" destOrd="0" presId="urn:microsoft.com/office/officeart/2008/layout/VerticalCurvedList"/>
    <dgm:cxn modelId="{CEB2C9AF-0402-485F-95D8-646608EB3055}" type="presParOf" srcId="{931E841B-B5BF-4A7D-8C1A-7D4D8963A748}" destId="{4CB3BEB4-A7D0-42B1-849A-0BC4CEF5F473}" srcOrd="3" destOrd="0" presId="urn:microsoft.com/office/officeart/2008/layout/VerticalCurvedList"/>
    <dgm:cxn modelId="{28651785-7CC4-42DA-A925-4CB1020FB507}" type="presParOf" srcId="{FA59A264-944F-41A4-AFD5-3E4E34679176}" destId="{424E3AD1-877B-4FF9-BB21-398D33F1409F}" srcOrd="1" destOrd="0" presId="urn:microsoft.com/office/officeart/2008/layout/VerticalCurvedList"/>
    <dgm:cxn modelId="{A49A0C6E-5603-4F26-A701-8570CBCC5B4C}" type="presParOf" srcId="{FA59A264-944F-41A4-AFD5-3E4E34679176}" destId="{469AC4ED-F54F-4E6B-998A-052F9F058636}" srcOrd="2" destOrd="0" presId="urn:microsoft.com/office/officeart/2008/layout/VerticalCurvedList"/>
    <dgm:cxn modelId="{06D4A800-2086-457F-83D7-D511E6B4395B}" type="presParOf" srcId="{469AC4ED-F54F-4E6B-998A-052F9F058636}" destId="{AC00DF37-484E-4052-ABC9-4D62197F19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A5B13AC-480E-4D86-96D3-D91A249D7BB6}" type="doc">
      <dgm:prSet loTypeId="urn:microsoft.com/office/officeart/2008/layout/VerticalCurvedList" loCatId="list" qsTypeId="urn:microsoft.com/office/officeart/2005/8/quickstyle/simple1" qsCatId="simple" csTypeId="urn:microsoft.com/office/officeart/2005/8/colors/colorful1#11" csCatId="colorful" phldr="1"/>
      <dgm:spPr/>
      <dgm:t>
        <a:bodyPr/>
        <a:lstStyle/>
        <a:p>
          <a:endParaRPr lang="es-ES"/>
        </a:p>
      </dgm:t>
    </dgm:pt>
    <dgm:pt modelId="{4CBDDB81-EF1F-4322-8C66-80FC0AADD6A2}">
      <dgm:prSet phldrT="[Texto]"/>
      <dgm:spPr>
        <a:solidFill>
          <a:schemeClr val="accent6"/>
        </a:solidFill>
      </dgm:spPr>
      <dgm:t>
        <a:bodyPr/>
        <a:lstStyle/>
        <a:p>
          <a:r>
            <a:rPr lang="es-ES_tradnl" dirty="0" smtClean="0"/>
            <a:t>Vídeos</a:t>
          </a:r>
          <a:endParaRPr lang="es-ES" dirty="0"/>
        </a:p>
      </dgm:t>
    </dgm:pt>
    <dgm:pt modelId="{734FE9E2-AAC1-482F-8F8C-C572CBE8300D}" type="parTrans" cxnId="{1766EDD8-E823-4A55-AA47-AFE41C6DAB3D}">
      <dgm:prSet/>
      <dgm:spPr/>
      <dgm:t>
        <a:bodyPr/>
        <a:lstStyle/>
        <a:p>
          <a:endParaRPr lang="es-ES"/>
        </a:p>
      </dgm:t>
    </dgm:pt>
    <dgm:pt modelId="{D1D82E79-0215-477D-ABAF-18659E71D084}" type="sibTrans" cxnId="{1766EDD8-E823-4A55-AA47-AFE41C6DAB3D}">
      <dgm:prSet/>
      <dgm:spPr>
        <a:ln>
          <a:solidFill>
            <a:schemeClr val="accent6"/>
          </a:solidFill>
        </a:ln>
      </dgm:spPr>
      <dgm:t>
        <a:bodyPr/>
        <a:lstStyle/>
        <a:p>
          <a:endParaRPr lang="es-ES"/>
        </a:p>
      </dgm:t>
    </dgm:pt>
    <dgm:pt modelId="{6C6E560F-EDB0-42F4-BA76-88FE883AA169}" type="pres">
      <dgm:prSet presAssocID="{FA5B13AC-480E-4D86-96D3-D91A249D7BB6}" presName="Name0" presStyleCnt="0">
        <dgm:presLayoutVars>
          <dgm:chMax val="7"/>
          <dgm:chPref val="7"/>
          <dgm:dir/>
        </dgm:presLayoutVars>
      </dgm:prSet>
      <dgm:spPr/>
      <dgm:t>
        <a:bodyPr/>
        <a:lstStyle/>
        <a:p>
          <a:endParaRPr lang="es-ES"/>
        </a:p>
      </dgm:t>
    </dgm:pt>
    <dgm:pt modelId="{FA59A264-944F-41A4-AFD5-3E4E34679176}" type="pres">
      <dgm:prSet presAssocID="{FA5B13AC-480E-4D86-96D3-D91A249D7BB6}" presName="Name1" presStyleCnt="0"/>
      <dgm:spPr/>
    </dgm:pt>
    <dgm:pt modelId="{931E841B-B5BF-4A7D-8C1A-7D4D8963A748}" type="pres">
      <dgm:prSet presAssocID="{FA5B13AC-480E-4D86-96D3-D91A249D7BB6}" presName="cycle" presStyleCnt="0"/>
      <dgm:spPr/>
    </dgm:pt>
    <dgm:pt modelId="{285FDA78-642A-481F-8327-FA65CB9F921F}" type="pres">
      <dgm:prSet presAssocID="{FA5B13AC-480E-4D86-96D3-D91A249D7BB6}" presName="srcNode" presStyleLbl="node1" presStyleIdx="0" presStyleCnt="1"/>
      <dgm:spPr/>
    </dgm:pt>
    <dgm:pt modelId="{7C954AD7-1A73-4912-910A-CF476FB9CAF0}" type="pres">
      <dgm:prSet presAssocID="{FA5B13AC-480E-4D86-96D3-D91A249D7BB6}" presName="conn" presStyleLbl="parChTrans1D2" presStyleIdx="0" presStyleCnt="1"/>
      <dgm:spPr/>
      <dgm:t>
        <a:bodyPr/>
        <a:lstStyle/>
        <a:p>
          <a:endParaRPr lang="es-ES"/>
        </a:p>
      </dgm:t>
    </dgm:pt>
    <dgm:pt modelId="{98277986-297D-4691-B3E0-45BDD71DB3BA}" type="pres">
      <dgm:prSet presAssocID="{FA5B13AC-480E-4D86-96D3-D91A249D7BB6}" presName="extraNode" presStyleLbl="node1" presStyleIdx="0" presStyleCnt="1"/>
      <dgm:spPr/>
    </dgm:pt>
    <dgm:pt modelId="{4CB3BEB4-A7D0-42B1-849A-0BC4CEF5F473}" type="pres">
      <dgm:prSet presAssocID="{FA5B13AC-480E-4D86-96D3-D91A249D7BB6}" presName="dstNode" presStyleLbl="node1" presStyleIdx="0" presStyleCnt="1"/>
      <dgm:spPr/>
    </dgm:pt>
    <dgm:pt modelId="{424E3AD1-877B-4FF9-BB21-398D33F1409F}" type="pres">
      <dgm:prSet presAssocID="{4CBDDB81-EF1F-4322-8C66-80FC0AADD6A2}" presName="text_1" presStyleLbl="node1" presStyleIdx="0" presStyleCnt="1">
        <dgm:presLayoutVars>
          <dgm:bulletEnabled val="1"/>
        </dgm:presLayoutVars>
      </dgm:prSet>
      <dgm:spPr/>
      <dgm:t>
        <a:bodyPr/>
        <a:lstStyle/>
        <a:p>
          <a:endParaRPr lang="es-ES"/>
        </a:p>
      </dgm:t>
    </dgm:pt>
    <dgm:pt modelId="{469AC4ED-F54F-4E6B-998A-052F9F058636}" type="pres">
      <dgm:prSet presAssocID="{4CBDDB81-EF1F-4322-8C66-80FC0AADD6A2}" presName="accent_1" presStyleCnt="0"/>
      <dgm:spPr/>
    </dgm:pt>
    <dgm:pt modelId="{AC00DF37-484E-4052-ABC9-4D62197F19D7}" type="pres">
      <dgm:prSet presAssocID="{4CBDDB81-EF1F-4322-8C66-80FC0AADD6A2}" presName="accentRepeatNode" presStyleLbl="solidFgAcc1" presStyleIdx="0" presStyleCnt="1"/>
      <dgm:spPr>
        <a:ln>
          <a:solidFill>
            <a:schemeClr val="accent6"/>
          </a:solidFill>
        </a:ln>
      </dgm:spPr>
    </dgm:pt>
  </dgm:ptLst>
  <dgm:cxnLst>
    <dgm:cxn modelId="{F30757F8-F613-4361-A2AD-4FF2BD8657CB}" type="presOf" srcId="{D1D82E79-0215-477D-ABAF-18659E71D084}" destId="{7C954AD7-1A73-4912-910A-CF476FB9CAF0}" srcOrd="0" destOrd="0" presId="urn:microsoft.com/office/officeart/2008/layout/VerticalCurvedList"/>
    <dgm:cxn modelId="{1766EDD8-E823-4A55-AA47-AFE41C6DAB3D}" srcId="{FA5B13AC-480E-4D86-96D3-D91A249D7BB6}" destId="{4CBDDB81-EF1F-4322-8C66-80FC0AADD6A2}" srcOrd="0" destOrd="0" parTransId="{734FE9E2-AAC1-482F-8F8C-C572CBE8300D}" sibTransId="{D1D82E79-0215-477D-ABAF-18659E71D084}"/>
    <dgm:cxn modelId="{B58813AA-A160-4DE9-80B5-A3B99B807C91}" type="presOf" srcId="{FA5B13AC-480E-4D86-96D3-D91A249D7BB6}" destId="{6C6E560F-EDB0-42F4-BA76-88FE883AA169}" srcOrd="0" destOrd="0" presId="urn:microsoft.com/office/officeart/2008/layout/VerticalCurvedList"/>
    <dgm:cxn modelId="{68F2A728-D517-4D5D-A112-27FE3C727478}" type="presOf" srcId="{4CBDDB81-EF1F-4322-8C66-80FC0AADD6A2}" destId="{424E3AD1-877B-4FF9-BB21-398D33F1409F}" srcOrd="0" destOrd="0" presId="urn:microsoft.com/office/officeart/2008/layout/VerticalCurvedList"/>
    <dgm:cxn modelId="{B2CDCEAC-A008-448D-B283-1D1E5C99EFD6}" type="presParOf" srcId="{6C6E560F-EDB0-42F4-BA76-88FE883AA169}" destId="{FA59A264-944F-41A4-AFD5-3E4E34679176}" srcOrd="0" destOrd="0" presId="urn:microsoft.com/office/officeart/2008/layout/VerticalCurvedList"/>
    <dgm:cxn modelId="{D3966D14-E8F2-45D9-B0BB-A6F2E2D93B05}" type="presParOf" srcId="{FA59A264-944F-41A4-AFD5-3E4E34679176}" destId="{931E841B-B5BF-4A7D-8C1A-7D4D8963A748}" srcOrd="0" destOrd="0" presId="urn:microsoft.com/office/officeart/2008/layout/VerticalCurvedList"/>
    <dgm:cxn modelId="{6909C1AE-EEDF-4AF7-A43B-EFA9F8696D15}" type="presParOf" srcId="{931E841B-B5BF-4A7D-8C1A-7D4D8963A748}" destId="{285FDA78-642A-481F-8327-FA65CB9F921F}" srcOrd="0" destOrd="0" presId="urn:microsoft.com/office/officeart/2008/layout/VerticalCurvedList"/>
    <dgm:cxn modelId="{66A62153-95B8-49DC-8CFD-9A8977B289E8}" type="presParOf" srcId="{931E841B-B5BF-4A7D-8C1A-7D4D8963A748}" destId="{7C954AD7-1A73-4912-910A-CF476FB9CAF0}" srcOrd="1" destOrd="0" presId="urn:microsoft.com/office/officeart/2008/layout/VerticalCurvedList"/>
    <dgm:cxn modelId="{225A2A84-067F-418C-8D3B-0771C3AC8354}" type="presParOf" srcId="{931E841B-B5BF-4A7D-8C1A-7D4D8963A748}" destId="{98277986-297D-4691-B3E0-45BDD71DB3BA}" srcOrd="2" destOrd="0" presId="urn:microsoft.com/office/officeart/2008/layout/VerticalCurvedList"/>
    <dgm:cxn modelId="{94077FB7-857C-4B5B-B774-1A6EEC8733BA}" type="presParOf" srcId="{931E841B-B5BF-4A7D-8C1A-7D4D8963A748}" destId="{4CB3BEB4-A7D0-42B1-849A-0BC4CEF5F473}" srcOrd="3" destOrd="0" presId="urn:microsoft.com/office/officeart/2008/layout/VerticalCurvedList"/>
    <dgm:cxn modelId="{6C18C65E-7A29-417F-A4E9-AC808883A83A}" type="presParOf" srcId="{FA59A264-944F-41A4-AFD5-3E4E34679176}" destId="{424E3AD1-877B-4FF9-BB21-398D33F1409F}" srcOrd="1" destOrd="0" presId="urn:microsoft.com/office/officeart/2008/layout/VerticalCurvedList"/>
    <dgm:cxn modelId="{E985FA90-03F0-4655-B94D-8586046DE7CB}" type="presParOf" srcId="{FA59A264-944F-41A4-AFD5-3E4E34679176}" destId="{469AC4ED-F54F-4E6B-998A-052F9F058636}" srcOrd="2" destOrd="0" presId="urn:microsoft.com/office/officeart/2008/layout/VerticalCurvedList"/>
    <dgm:cxn modelId="{636D1714-4FAD-4FDE-85E7-7E4660CF3320}" type="presParOf" srcId="{469AC4ED-F54F-4E6B-998A-052F9F058636}" destId="{AC00DF37-484E-4052-ABC9-4D62197F19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A5B13AC-480E-4D86-96D3-D91A249D7BB6}" type="doc">
      <dgm:prSet loTypeId="urn:microsoft.com/office/officeart/2008/layout/VerticalCurvedList" loCatId="list" qsTypeId="urn:microsoft.com/office/officeart/2005/8/quickstyle/simple1" qsCatId="simple" csTypeId="urn:microsoft.com/office/officeart/2005/8/colors/colorful1#12" csCatId="colorful" phldr="1"/>
      <dgm:spPr/>
      <dgm:t>
        <a:bodyPr/>
        <a:lstStyle/>
        <a:p>
          <a:endParaRPr lang="es-ES"/>
        </a:p>
      </dgm:t>
    </dgm:pt>
    <dgm:pt modelId="{4CBDDB81-EF1F-4322-8C66-80FC0AADD6A2}">
      <dgm:prSet phldrT="[Texto]"/>
      <dgm:spPr>
        <a:solidFill>
          <a:schemeClr val="accent4"/>
        </a:solidFill>
      </dgm:spPr>
      <dgm:t>
        <a:bodyPr/>
        <a:lstStyle/>
        <a:p>
          <a:r>
            <a:rPr lang="es-ES_tradnl" dirty="0" smtClean="0"/>
            <a:t>Manual</a:t>
          </a:r>
          <a:endParaRPr lang="es-ES" dirty="0"/>
        </a:p>
      </dgm:t>
    </dgm:pt>
    <dgm:pt modelId="{734FE9E2-AAC1-482F-8F8C-C572CBE8300D}" type="parTrans" cxnId="{1766EDD8-E823-4A55-AA47-AFE41C6DAB3D}">
      <dgm:prSet/>
      <dgm:spPr/>
      <dgm:t>
        <a:bodyPr/>
        <a:lstStyle/>
        <a:p>
          <a:endParaRPr lang="es-ES"/>
        </a:p>
      </dgm:t>
    </dgm:pt>
    <dgm:pt modelId="{D1D82E79-0215-477D-ABAF-18659E71D084}" type="sibTrans" cxnId="{1766EDD8-E823-4A55-AA47-AFE41C6DAB3D}">
      <dgm:prSet/>
      <dgm:spPr>
        <a:ln>
          <a:solidFill>
            <a:schemeClr val="accent4"/>
          </a:solidFill>
        </a:ln>
      </dgm:spPr>
      <dgm:t>
        <a:bodyPr/>
        <a:lstStyle/>
        <a:p>
          <a:endParaRPr lang="es-ES"/>
        </a:p>
      </dgm:t>
    </dgm:pt>
    <dgm:pt modelId="{6C6E560F-EDB0-42F4-BA76-88FE883AA169}" type="pres">
      <dgm:prSet presAssocID="{FA5B13AC-480E-4D86-96D3-D91A249D7BB6}" presName="Name0" presStyleCnt="0">
        <dgm:presLayoutVars>
          <dgm:chMax val="7"/>
          <dgm:chPref val="7"/>
          <dgm:dir/>
        </dgm:presLayoutVars>
      </dgm:prSet>
      <dgm:spPr/>
      <dgm:t>
        <a:bodyPr/>
        <a:lstStyle/>
        <a:p>
          <a:endParaRPr lang="es-ES"/>
        </a:p>
      </dgm:t>
    </dgm:pt>
    <dgm:pt modelId="{FA59A264-944F-41A4-AFD5-3E4E34679176}" type="pres">
      <dgm:prSet presAssocID="{FA5B13AC-480E-4D86-96D3-D91A249D7BB6}" presName="Name1" presStyleCnt="0"/>
      <dgm:spPr/>
    </dgm:pt>
    <dgm:pt modelId="{931E841B-B5BF-4A7D-8C1A-7D4D8963A748}" type="pres">
      <dgm:prSet presAssocID="{FA5B13AC-480E-4D86-96D3-D91A249D7BB6}" presName="cycle" presStyleCnt="0"/>
      <dgm:spPr/>
    </dgm:pt>
    <dgm:pt modelId="{285FDA78-642A-481F-8327-FA65CB9F921F}" type="pres">
      <dgm:prSet presAssocID="{FA5B13AC-480E-4D86-96D3-D91A249D7BB6}" presName="srcNode" presStyleLbl="node1" presStyleIdx="0" presStyleCnt="1"/>
      <dgm:spPr/>
    </dgm:pt>
    <dgm:pt modelId="{7C954AD7-1A73-4912-910A-CF476FB9CAF0}" type="pres">
      <dgm:prSet presAssocID="{FA5B13AC-480E-4D86-96D3-D91A249D7BB6}" presName="conn" presStyleLbl="parChTrans1D2" presStyleIdx="0" presStyleCnt="1"/>
      <dgm:spPr/>
      <dgm:t>
        <a:bodyPr/>
        <a:lstStyle/>
        <a:p>
          <a:endParaRPr lang="es-ES"/>
        </a:p>
      </dgm:t>
    </dgm:pt>
    <dgm:pt modelId="{98277986-297D-4691-B3E0-45BDD71DB3BA}" type="pres">
      <dgm:prSet presAssocID="{FA5B13AC-480E-4D86-96D3-D91A249D7BB6}" presName="extraNode" presStyleLbl="node1" presStyleIdx="0" presStyleCnt="1"/>
      <dgm:spPr/>
    </dgm:pt>
    <dgm:pt modelId="{4CB3BEB4-A7D0-42B1-849A-0BC4CEF5F473}" type="pres">
      <dgm:prSet presAssocID="{FA5B13AC-480E-4D86-96D3-D91A249D7BB6}" presName="dstNode" presStyleLbl="node1" presStyleIdx="0" presStyleCnt="1"/>
      <dgm:spPr/>
    </dgm:pt>
    <dgm:pt modelId="{424E3AD1-877B-4FF9-BB21-398D33F1409F}" type="pres">
      <dgm:prSet presAssocID="{4CBDDB81-EF1F-4322-8C66-80FC0AADD6A2}" presName="text_1" presStyleLbl="node1" presStyleIdx="0" presStyleCnt="1">
        <dgm:presLayoutVars>
          <dgm:bulletEnabled val="1"/>
        </dgm:presLayoutVars>
      </dgm:prSet>
      <dgm:spPr/>
      <dgm:t>
        <a:bodyPr/>
        <a:lstStyle/>
        <a:p>
          <a:endParaRPr lang="es-ES"/>
        </a:p>
      </dgm:t>
    </dgm:pt>
    <dgm:pt modelId="{469AC4ED-F54F-4E6B-998A-052F9F058636}" type="pres">
      <dgm:prSet presAssocID="{4CBDDB81-EF1F-4322-8C66-80FC0AADD6A2}" presName="accent_1" presStyleCnt="0"/>
      <dgm:spPr/>
    </dgm:pt>
    <dgm:pt modelId="{AC00DF37-484E-4052-ABC9-4D62197F19D7}" type="pres">
      <dgm:prSet presAssocID="{4CBDDB81-EF1F-4322-8C66-80FC0AADD6A2}" presName="accentRepeatNode" presStyleLbl="solidFgAcc1" presStyleIdx="0" presStyleCnt="1"/>
      <dgm:spPr>
        <a:ln>
          <a:solidFill>
            <a:schemeClr val="accent4"/>
          </a:solidFill>
        </a:ln>
      </dgm:spPr>
    </dgm:pt>
  </dgm:ptLst>
  <dgm:cxnLst>
    <dgm:cxn modelId="{A438035E-BB66-4D6B-90F2-21FD630B8FCC}" type="presOf" srcId="{D1D82E79-0215-477D-ABAF-18659E71D084}" destId="{7C954AD7-1A73-4912-910A-CF476FB9CAF0}" srcOrd="0" destOrd="0" presId="urn:microsoft.com/office/officeart/2008/layout/VerticalCurvedList"/>
    <dgm:cxn modelId="{1766EDD8-E823-4A55-AA47-AFE41C6DAB3D}" srcId="{FA5B13AC-480E-4D86-96D3-D91A249D7BB6}" destId="{4CBDDB81-EF1F-4322-8C66-80FC0AADD6A2}" srcOrd="0" destOrd="0" parTransId="{734FE9E2-AAC1-482F-8F8C-C572CBE8300D}" sibTransId="{D1D82E79-0215-477D-ABAF-18659E71D084}"/>
    <dgm:cxn modelId="{A538E184-2B7E-46B4-88F0-6A6FBA9C8D3E}" type="presOf" srcId="{4CBDDB81-EF1F-4322-8C66-80FC0AADD6A2}" destId="{424E3AD1-877B-4FF9-BB21-398D33F1409F}" srcOrd="0" destOrd="0" presId="urn:microsoft.com/office/officeart/2008/layout/VerticalCurvedList"/>
    <dgm:cxn modelId="{039EAEF9-DEE8-47BA-8D27-26D7AF25B0D1}" type="presOf" srcId="{FA5B13AC-480E-4D86-96D3-D91A249D7BB6}" destId="{6C6E560F-EDB0-42F4-BA76-88FE883AA169}" srcOrd="0" destOrd="0" presId="urn:microsoft.com/office/officeart/2008/layout/VerticalCurvedList"/>
    <dgm:cxn modelId="{B77A91B0-2D00-47AA-92B7-A549140F1530}" type="presParOf" srcId="{6C6E560F-EDB0-42F4-BA76-88FE883AA169}" destId="{FA59A264-944F-41A4-AFD5-3E4E34679176}" srcOrd="0" destOrd="0" presId="urn:microsoft.com/office/officeart/2008/layout/VerticalCurvedList"/>
    <dgm:cxn modelId="{44767B5B-6F9A-496C-8C44-B9C1E98D0EAA}" type="presParOf" srcId="{FA59A264-944F-41A4-AFD5-3E4E34679176}" destId="{931E841B-B5BF-4A7D-8C1A-7D4D8963A748}" srcOrd="0" destOrd="0" presId="urn:microsoft.com/office/officeart/2008/layout/VerticalCurvedList"/>
    <dgm:cxn modelId="{DADA722F-A325-4368-9D48-6F23C0589853}" type="presParOf" srcId="{931E841B-B5BF-4A7D-8C1A-7D4D8963A748}" destId="{285FDA78-642A-481F-8327-FA65CB9F921F}" srcOrd="0" destOrd="0" presId="urn:microsoft.com/office/officeart/2008/layout/VerticalCurvedList"/>
    <dgm:cxn modelId="{9EB04EFE-1EA2-4B54-A848-3D50EDBC85EA}" type="presParOf" srcId="{931E841B-B5BF-4A7D-8C1A-7D4D8963A748}" destId="{7C954AD7-1A73-4912-910A-CF476FB9CAF0}" srcOrd="1" destOrd="0" presId="urn:microsoft.com/office/officeart/2008/layout/VerticalCurvedList"/>
    <dgm:cxn modelId="{1C308EE9-D21E-4364-A6A7-965AEAEF8EDE}" type="presParOf" srcId="{931E841B-B5BF-4A7D-8C1A-7D4D8963A748}" destId="{98277986-297D-4691-B3E0-45BDD71DB3BA}" srcOrd="2" destOrd="0" presId="urn:microsoft.com/office/officeart/2008/layout/VerticalCurvedList"/>
    <dgm:cxn modelId="{1CFA80F0-086C-443D-9461-C35786A0A204}" type="presParOf" srcId="{931E841B-B5BF-4A7D-8C1A-7D4D8963A748}" destId="{4CB3BEB4-A7D0-42B1-849A-0BC4CEF5F473}" srcOrd="3" destOrd="0" presId="urn:microsoft.com/office/officeart/2008/layout/VerticalCurvedList"/>
    <dgm:cxn modelId="{EC21445E-356E-4262-822E-3566A3809CA3}" type="presParOf" srcId="{FA59A264-944F-41A4-AFD5-3E4E34679176}" destId="{424E3AD1-877B-4FF9-BB21-398D33F1409F}" srcOrd="1" destOrd="0" presId="urn:microsoft.com/office/officeart/2008/layout/VerticalCurvedList"/>
    <dgm:cxn modelId="{063AE9C0-8BE5-44D3-9C36-E3B95B002ACA}" type="presParOf" srcId="{FA59A264-944F-41A4-AFD5-3E4E34679176}" destId="{469AC4ED-F54F-4E6B-998A-052F9F058636}" srcOrd="2" destOrd="0" presId="urn:microsoft.com/office/officeart/2008/layout/VerticalCurvedList"/>
    <dgm:cxn modelId="{4FBFEE12-0024-439A-96BD-0CCEA0D96BEC}" type="presParOf" srcId="{469AC4ED-F54F-4E6B-998A-052F9F058636}" destId="{AC00DF37-484E-4052-ABC9-4D62197F19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A5B13AC-480E-4D86-96D3-D91A249D7BB6}" type="doc">
      <dgm:prSet loTypeId="urn:microsoft.com/office/officeart/2008/layout/VerticalCurvedList" loCatId="list" qsTypeId="urn:microsoft.com/office/officeart/2005/8/quickstyle/simple1" qsCatId="simple" csTypeId="urn:microsoft.com/office/officeart/2005/8/colors/colorful1#13" csCatId="colorful" phldr="1"/>
      <dgm:spPr/>
      <dgm:t>
        <a:bodyPr/>
        <a:lstStyle/>
        <a:p>
          <a:endParaRPr lang="es-ES"/>
        </a:p>
      </dgm:t>
    </dgm:pt>
    <dgm:pt modelId="{4CBDDB81-EF1F-4322-8C66-80FC0AADD6A2}">
      <dgm:prSet phldrT="[Texto]"/>
      <dgm:spPr>
        <a:solidFill>
          <a:schemeClr val="accent5">
            <a:lumMod val="75000"/>
          </a:schemeClr>
        </a:solidFill>
      </dgm:spPr>
      <dgm:t>
        <a:bodyPr/>
        <a:lstStyle/>
        <a:p>
          <a:r>
            <a:rPr lang="es-ES_tradnl" dirty="0" smtClean="0"/>
            <a:t>Presentación</a:t>
          </a:r>
          <a:endParaRPr lang="es-ES" dirty="0"/>
        </a:p>
      </dgm:t>
    </dgm:pt>
    <dgm:pt modelId="{734FE9E2-AAC1-482F-8F8C-C572CBE8300D}" type="parTrans" cxnId="{1766EDD8-E823-4A55-AA47-AFE41C6DAB3D}">
      <dgm:prSet/>
      <dgm:spPr/>
      <dgm:t>
        <a:bodyPr/>
        <a:lstStyle/>
        <a:p>
          <a:endParaRPr lang="es-ES"/>
        </a:p>
      </dgm:t>
    </dgm:pt>
    <dgm:pt modelId="{D1D82E79-0215-477D-ABAF-18659E71D084}" type="sibTrans" cxnId="{1766EDD8-E823-4A55-AA47-AFE41C6DAB3D}">
      <dgm:prSet/>
      <dgm:spPr>
        <a:ln>
          <a:solidFill>
            <a:schemeClr val="accent5">
              <a:lumMod val="75000"/>
            </a:schemeClr>
          </a:solidFill>
        </a:ln>
      </dgm:spPr>
      <dgm:t>
        <a:bodyPr/>
        <a:lstStyle/>
        <a:p>
          <a:endParaRPr lang="es-ES"/>
        </a:p>
      </dgm:t>
    </dgm:pt>
    <dgm:pt modelId="{6C6E560F-EDB0-42F4-BA76-88FE883AA169}" type="pres">
      <dgm:prSet presAssocID="{FA5B13AC-480E-4D86-96D3-D91A249D7BB6}" presName="Name0" presStyleCnt="0">
        <dgm:presLayoutVars>
          <dgm:chMax val="7"/>
          <dgm:chPref val="7"/>
          <dgm:dir/>
        </dgm:presLayoutVars>
      </dgm:prSet>
      <dgm:spPr/>
      <dgm:t>
        <a:bodyPr/>
        <a:lstStyle/>
        <a:p>
          <a:endParaRPr lang="es-ES"/>
        </a:p>
      </dgm:t>
    </dgm:pt>
    <dgm:pt modelId="{FA59A264-944F-41A4-AFD5-3E4E34679176}" type="pres">
      <dgm:prSet presAssocID="{FA5B13AC-480E-4D86-96D3-D91A249D7BB6}" presName="Name1" presStyleCnt="0"/>
      <dgm:spPr/>
    </dgm:pt>
    <dgm:pt modelId="{931E841B-B5BF-4A7D-8C1A-7D4D8963A748}" type="pres">
      <dgm:prSet presAssocID="{FA5B13AC-480E-4D86-96D3-D91A249D7BB6}" presName="cycle" presStyleCnt="0"/>
      <dgm:spPr/>
    </dgm:pt>
    <dgm:pt modelId="{285FDA78-642A-481F-8327-FA65CB9F921F}" type="pres">
      <dgm:prSet presAssocID="{FA5B13AC-480E-4D86-96D3-D91A249D7BB6}" presName="srcNode" presStyleLbl="node1" presStyleIdx="0" presStyleCnt="1"/>
      <dgm:spPr/>
    </dgm:pt>
    <dgm:pt modelId="{7C954AD7-1A73-4912-910A-CF476FB9CAF0}" type="pres">
      <dgm:prSet presAssocID="{FA5B13AC-480E-4D86-96D3-D91A249D7BB6}" presName="conn" presStyleLbl="parChTrans1D2" presStyleIdx="0" presStyleCnt="1"/>
      <dgm:spPr/>
      <dgm:t>
        <a:bodyPr/>
        <a:lstStyle/>
        <a:p>
          <a:endParaRPr lang="es-ES"/>
        </a:p>
      </dgm:t>
    </dgm:pt>
    <dgm:pt modelId="{98277986-297D-4691-B3E0-45BDD71DB3BA}" type="pres">
      <dgm:prSet presAssocID="{FA5B13AC-480E-4D86-96D3-D91A249D7BB6}" presName="extraNode" presStyleLbl="node1" presStyleIdx="0" presStyleCnt="1"/>
      <dgm:spPr/>
    </dgm:pt>
    <dgm:pt modelId="{4CB3BEB4-A7D0-42B1-849A-0BC4CEF5F473}" type="pres">
      <dgm:prSet presAssocID="{FA5B13AC-480E-4D86-96D3-D91A249D7BB6}" presName="dstNode" presStyleLbl="node1" presStyleIdx="0" presStyleCnt="1"/>
      <dgm:spPr/>
    </dgm:pt>
    <dgm:pt modelId="{424E3AD1-877B-4FF9-BB21-398D33F1409F}" type="pres">
      <dgm:prSet presAssocID="{4CBDDB81-EF1F-4322-8C66-80FC0AADD6A2}" presName="text_1" presStyleLbl="node1" presStyleIdx="0" presStyleCnt="1">
        <dgm:presLayoutVars>
          <dgm:bulletEnabled val="1"/>
        </dgm:presLayoutVars>
      </dgm:prSet>
      <dgm:spPr/>
      <dgm:t>
        <a:bodyPr/>
        <a:lstStyle/>
        <a:p>
          <a:endParaRPr lang="es-ES"/>
        </a:p>
      </dgm:t>
    </dgm:pt>
    <dgm:pt modelId="{469AC4ED-F54F-4E6B-998A-052F9F058636}" type="pres">
      <dgm:prSet presAssocID="{4CBDDB81-EF1F-4322-8C66-80FC0AADD6A2}" presName="accent_1" presStyleCnt="0"/>
      <dgm:spPr/>
    </dgm:pt>
    <dgm:pt modelId="{AC00DF37-484E-4052-ABC9-4D62197F19D7}" type="pres">
      <dgm:prSet presAssocID="{4CBDDB81-EF1F-4322-8C66-80FC0AADD6A2}" presName="accentRepeatNode" presStyleLbl="solidFgAcc1" presStyleIdx="0" presStyleCnt="1"/>
      <dgm:spPr>
        <a:ln>
          <a:solidFill>
            <a:schemeClr val="accent5">
              <a:lumMod val="75000"/>
            </a:schemeClr>
          </a:solidFill>
        </a:ln>
      </dgm:spPr>
    </dgm:pt>
  </dgm:ptLst>
  <dgm:cxnLst>
    <dgm:cxn modelId="{E5CBC8F9-3E8F-4A59-8901-1D0A4839A3C9}" type="presOf" srcId="{4CBDDB81-EF1F-4322-8C66-80FC0AADD6A2}" destId="{424E3AD1-877B-4FF9-BB21-398D33F1409F}" srcOrd="0" destOrd="0" presId="urn:microsoft.com/office/officeart/2008/layout/VerticalCurvedList"/>
    <dgm:cxn modelId="{2B1B4127-999F-4797-9A17-BD2D3D2EAEA9}" type="presOf" srcId="{FA5B13AC-480E-4D86-96D3-D91A249D7BB6}" destId="{6C6E560F-EDB0-42F4-BA76-88FE883AA169}" srcOrd="0" destOrd="0" presId="urn:microsoft.com/office/officeart/2008/layout/VerticalCurvedList"/>
    <dgm:cxn modelId="{1766EDD8-E823-4A55-AA47-AFE41C6DAB3D}" srcId="{FA5B13AC-480E-4D86-96D3-D91A249D7BB6}" destId="{4CBDDB81-EF1F-4322-8C66-80FC0AADD6A2}" srcOrd="0" destOrd="0" parTransId="{734FE9E2-AAC1-482F-8F8C-C572CBE8300D}" sibTransId="{D1D82E79-0215-477D-ABAF-18659E71D084}"/>
    <dgm:cxn modelId="{DEB094F9-E6B5-4682-A0DE-C28E306EFCDD}" type="presOf" srcId="{D1D82E79-0215-477D-ABAF-18659E71D084}" destId="{7C954AD7-1A73-4912-910A-CF476FB9CAF0}" srcOrd="0" destOrd="0" presId="urn:microsoft.com/office/officeart/2008/layout/VerticalCurvedList"/>
    <dgm:cxn modelId="{3D60DDB5-6DCD-405A-975A-245E759767DB}" type="presParOf" srcId="{6C6E560F-EDB0-42F4-BA76-88FE883AA169}" destId="{FA59A264-944F-41A4-AFD5-3E4E34679176}" srcOrd="0" destOrd="0" presId="urn:microsoft.com/office/officeart/2008/layout/VerticalCurvedList"/>
    <dgm:cxn modelId="{829990AC-8CE1-4EF8-ABEF-8AD85599B225}" type="presParOf" srcId="{FA59A264-944F-41A4-AFD5-3E4E34679176}" destId="{931E841B-B5BF-4A7D-8C1A-7D4D8963A748}" srcOrd="0" destOrd="0" presId="urn:microsoft.com/office/officeart/2008/layout/VerticalCurvedList"/>
    <dgm:cxn modelId="{0B19C389-C08D-4A56-BE14-1C8647F44475}" type="presParOf" srcId="{931E841B-B5BF-4A7D-8C1A-7D4D8963A748}" destId="{285FDA78-642A-481F-8327-FA65CB9F921F}" srcOrd="0" destOrd="0" presId="urn:microsoft.com/office/officeart/2008/layout/VerticalCurvedList"/>
    <dgm:cxn modelId="{A4504249-10DF-4F11-A26C-3F9DDF89BA46}" type="presParOf" srcId="{931E841B-B5BF-4A7D-8C1A-7D4D8963A748}" destId="{7C954AD7-1A73-4912-910A-CF476FB9CAF0}" srcOrd="1" destOrd="0" presId="urn:microsoft.com/office/officeart/2008/layout/VerticalCurvedList"/>
    <dgm:cxn modelId="{AC53B1DB-C759-40A4-AEAA-D9C4C7128BC8}" type="presParOf" srcId="{931E841B-B5BF-4A7D-8C1A-7D4D8963A748}" destId="{98277986-297D-4691-B3E0-45BDD71DB3BA}" srcOrd="2" destOrd="0" presId="urn:microsoft.com/office/officeart/2008/layout/VerticalCurvedList"/>
    <dgm:cxn modelId="{715B2265-1EC5-4026-8572-BEE2A7366DB4}" type="presParOf" srcId="{931E841B-B5BF-4A7D-8C1A-7D4D8963A748}" destId="{4CB3BEB4-A7D0-42B1-849A-0BC4CEF5F473}" srcOrd="3" destOrd="0" presId="urn:microsoft.com/office/officeart/2008/layout/VerticalCurvedList"/>
    <dgm:cxn modelId="{C7EA2E2F-C9E5-469E-A58A-5380AA5CCAB2}" type="presParOf" srcId="{FA59A264-944F-41A4-AFD5-3E4E34679176}" destId="{424E3AD1-877B-4FF9-BB21-398D33F1409F}" srcOrd="1" destOrd="0" presId="urn:microsoft.com/office/officeart/2008/layout/VerticalCurvedList"/>
    <dgm:cxn modelId="{C02744C8-DE82-496D-955A-C4B3B3AA1CC4}" type="presParOf" srcId="{FA59A264-944F-41A4-AFD5-3E4E34679176}" destId="{469AC4ED-F54F-4E6B-998A-052F9F058636}" srcOrd="2" destOrd="0" presId="urn:microsoft.com/office/officeart/2008/layout/VerticalCurvedList"/>
    <dgm:cxn modelId="{E88D009C-466B-420B-9865-AAA3057D43D5}" type="presParOf" srcId="{469AC4ED-F54F-4E6B-998A-052F9F058636}" destId="{AC00DF37-484E-4052-ABC9-4D62197F19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A5B13AC-480E-4D86-96D3-D91A249D7BB6}" type="doc">
      <dgm:prSet loTypeId="urn:microsoft.com/office/officeart/2008/layout/VerticalCurvedList" loCatId="list" qsTypeId="urn:microsoft.com/office/officeart/2005/8/quickstyle/simple1" qsCatId="simple" csTypeId="urn:microsoft.com/office/officeart/2005/8/colors/colorful1#14" csCatId="colorful" phldr="1"/>
      <dgm:spPr/>
      <dgm:t>
        <a:bodyPr/>
        <a:lstStyle/>
        <a:p>
          <a:endParaRPr lang="es-ES"/>
        </a:p>
      </dgm:t>
    </dgm:pt>
    <dgm:pt modelId="{4CBDDB81-EF1F-4322-8C66-80FC0AADD6A2}">
      <dgm:prSet phldrT="[Texto]"/>
      <dgm:spPr>
        <a:solidFill>
          <a:schemeClr val="accent2"/>
        </a:solidFill>
      </dgm:spPr>
      <dgm:t>
        <a:bodyPr/>
        <a:lstStyle/>
        <a:p>
          <a:r>
            <a:rPr lang="es-ES_tradnl" dirty="0" smtClean="0"/>
            <a:t>DVD</a:t>
          </a:r>
          <a:endParaRPr lang="es-ES" dirty="0"/>
        </a:p>
      </dgm:t>
    </dgm:pt>
    <dgm:pt modelId="{734FE9E2-AAC1-482F-8F8C-C572CBE8300D}" type="parTrans" cxnId="{1766EDD8-E823-4A55-AA47-AFE41C6DAB3D}">
      <dgm:prSet/>
      <dgm:spPr/>
      <dgm:t>
        <a:bodyPr/>
        <a:lstStyle/>
        <a:p>
          <a:endParaRPr lang="es-ES"/>
        </a:p>
      </dgm:t>
    </dgm:pt>
    <dgm:pt modelId="{D1D82E79-0215-477D-ABAF-18659E71D084}" type="sibTrans" cxnId="{1766EDD8-E823-4A55-AA47-AFE41C6DAB3D}">
      <dgm:prSet/>
      <dgm:spPr>
        <a:ln>
          <a:solidFill>
            <a:schemeClr val="accent2"/>
          </a:solidFill>
        </a:ln>
      </dgm:spPr>
      <dgm:t>
        <a:bodyPr/>
        <a:lstStyle/>
        <a:p>
          <a:endParaRPr lang="es-ES"/>
        </a:p>
      </dgm:t>
    </dgm:pt>
    <dgm:pt modelId="{6C6E560F-EDB0-42F4-BA76-88FE883AA169}" type="pres">
      <dgm:prSet presAssocID="{FA5B13AC-480E-4D86-96D3-D91A249D7BB6}" presName="Name0" presStyleCnt="0">
        <dgm:presLayoutVars>
          <dgm:chMax val="7"/>
          <dgm:chPref val="7"/>
          <dgm:dir/>
        </dgm:presLayoutVars>
      </dgm:prSet>
      <dgm:spPr/>
      <dgm:t>
        <a:bodyPr/>
        <a:lstStyle/>
        <a:p>
          <a:endParaRPr lang="es-ES"/>
        </a:p>
      </dgm:t>
    </dgm:pt>
    <dgm:pt modelId="{FA59A264-944F-41A4-AFD5-3E4E34679176}" type="pres">
      <dgm:prSet presAssocID="{FA5B13AC-480E-4D86-96D3-D91A249D7BB6}" presName="Name1" presStyleCnt="0"/>
      <dgm:spPr/>
    </dgm:pt>
    <dgm:pt modelId="{931E841B-B5BF-4A7D-8C1A-7D4D8963A748}" type="pres">
      <dgm:prSet presAssocID="{FA5B13AC-480E-4D86-96D3-D91A249D7BB6}" presName="cycle" presStyleCnt="0"/>
      <dgm:spPr/>
    </dgm:pt>
    <dgm:pt modelId="{285FDA78-642A-481F-8327-FA65CB9F921F}" type="pres">
      <dgm:prSet presAssocID="{FA5B13AC-480E-4D86-96D3-D91A249D7BB6}" presName="srcNode" presStyleLbl="node1" presStyleIdx="0" presStyleCnt="1"/>
      <dgm:spPr/>
    </dgm:pt>
    <dgm:pt modelId="{7C954AD7-1A73-4912-910A-CF476FB9CAF0}" type="pres">
      <dgm:prSet presAssocID="{FA5B13AC-480E-4D86-96D3-D91A249D7BB6}" presName="conn" presStyleLbl="parChTrans1D2" presStyleIdx="0" presStyleCnt="1"/>
      <dgm:spPr/>
      <dgm:t>
        <a:bodyPr/>
        <a:lstStyle/>
        <a:p>
          <a:endParaRPr lang="es-ES"/>
        </a:p>
      </dgm:t>
    </dgm:pt>
    <dgm:pt modelId="{98277986-297D-4691-B3E0-45BDD71DB3BA}" type="pres">
      <dgm:prSet presAssocID="{FA5B13AC-480E-4D86-96D3-D91A249D7BB6}" presName="extraNode" presStyleLbl="node1" presStyleIdx="0" presStyleCnt="1"/>
      <dgm:spPr/>
    </dgm:pt>
    <dgm:pt modelId="{4CB3BEB4-A7D0-42B1-849A-0BC4CEF5F473}" type="pres">
      <dgm:prSet presAssocID="{FA5B13AC-480E-4D86-96D3-D91A249D7BB6}" presName="dstNode" presStyleLbl="node1" presStyleIdx="0" presStyleCnt="1"/>
      <dgm:spPr/>
    </dgm:pt>
    <dgm:pt modelId="{424E3AD1-877B-4FF9-BB21-398D33F1409F}" type="pres">
      <dgm:prSet presAssocID="{4CBDDB81-EF1F-4322-8C66-80FC0AADD6A2}" presName="text_1" presStyleLbl="node1" presStyleIdx="0" presStyleCnt="1">
        <dgm:presLayoutVars>
          <dgm:bulletEnabled val="1"/>
        </dgm:presLayoutVars>
      </dgm:prSet>
      <dgm:spPr/>
      <dgm:t>
        <a:bodyPr/>
        <a:lstStyle/>
        <a:p>
          <a:endParaRPr lang="es-ES"/>
        </a:p>
      </dgm:t>
    </dgm:pt>
    <dgm:pt modelId="{469AC4ED-F54F-4E6B-998A-052F9F058636}" type="pres">
      <dgm:prSet presAssocID="{4CBDDB81-EF1F-4322-8C66-80FC0AADD6A2}" presName="accent_1" presStyleCnt="0"/>
      <dgm:spPr/>
    </dgm:pt>
    <dgm:pt modelId="{AC00DF37-484E-4052-ABC9-4D62197F19D7}" type="pres">
      <dgm:prSet presAssocID="{4CBDDB81-EF1F-4322-8C66-80FC0AADD6A2}" presName="accentRepeatNode" presStyleLbl="solidFgAcc1" presStyleIdx="0" presStyleCnt="1"/>
      <dgm:spPr>
        <a:ln>
          <a:solidFill>
            <a:schemeClr val="accent2"/>
          </a:solidFill>
        </a:ln>
      </dgm:spPr>
    </dgm:pt>
  </dgm:ptLst>
  <dgm:cxnLst>
    <dgm:cxn modelId="{04C91E09-CE7E-489B-939B-D16921B608D8}" type="presOf" srcId="{FA5B13AC-480E-4D86-96D3-D91A249D7BB6}" destId="{6C6E560F-EDB0-42F4-BA76-88FE883AA169}" srcOrd="0" destOrd="0" presId="urn:microsoft.com/office/officeart/2008/layout/VerticalCurvedList"/>
    <dgm:cxn modelId="{1766EDD8-E823-4A55-AA47-AFE41C6DAB3D}" srcId="{FA5B13AC-480E-4D86-96D3-D91A249D7BB6}" destId="{4CBDDB81-EF1F-4322-8C66-80FC0AADD6A2}" srcOrd="0" destOrd="0" parTransId="{734FE9E2-AAC1-482F-8F8C-C572CBE8300D}" sibTransId="{D1D82E79-0215-477D-ABAF-18659E71D084}"/>
    <dgm:cxn modelId="{47668AB8-31DB-4872-AD47-779D2A2C2565}" type="presOf" srcId="{D1D82E79-0215-477D-ABAF-18659E71D084}" destId="{7C954AD7-1A73-4912-910A-CF476FB9CAF0}" srcOrd="0" destOrd="0" presId="urn:microsoft.com/office/officeart/2008/layout/VerticalCurvedList"/>
    <dgm:cxn modelId="{1733346E-406A-4C18-ACFF-23A8CA8E1319}" type="presOf" srcId="{4CBDDB81-EF1F-4322-8C66-80FC0AADD6A2}" destId="{424E3AD1-877B-4FF9-BB21-398D33F1409F}" srcOrd="0" destOrd="0" presId="urn:microsoft.com/office/officeart/2008/layout/VerticalCurvedList"/>
    <dgm:cxn modelId="{05CD8ED3-5655-4721-9E86-A4295159C914}" type="presParOf" srcId="{6C6E560F-EDB0-42F4-BA76-88FE883AA169}" destId="{FA59A264-944F-41A4-AFD5-3E4E34679176}" srcOrd="0" destOrd="0" presId="urn:microsoft.com/office/officeart/2008/layout/VerticalCurvedList"/>
    <dgm:cxn modelId="{C74B64EA-754F-4613-809A-CAB6C7D9793E}" type="presParOf" srcId="{FA59A264-944F-41A4-AFD5-3E4E34679176}" destId="{931E841B-B5BF-4A7D-8C1A-7D4D8963A748}" srcOrd="0" destOrd="0" presId="urn:microsoft.com/office/officeart/2008/layout/VerticalCurvedList"/>
    <dgm:cxn modelId="{704DEEA0-04B7-46FE-8163-E99BC32ED6F1}" type="presParOf" srcId="{931E841B-B5BF-4A7D-8C1A-7D4D8963A748}" destId="{285FDA78-642A-481F-8327-FA65CB9F921F}" srcOrd="0" destOrd="0" presId="urn:microsoft.com/office/officeart/2008/layout/VerticalCurvedList"/>
    <dgm:cxn modelId="{3480AD4F-A59A-4DC2-B947-064CEA94B62C}" type="presParOf" srcId="{931E841B-B5BF-4A7D-8C1A-7D4D8963A748}" destId="{7C954AD7-1A73-4912-910A-CF476FB9CAF0}" srcOrd="1" destOrd="0" presId="urn:microsoft.com/office/officeart/2008/layout/VerticalCurvedList"/>
    <dgm:cxn modelId="{9C957887-119B-4597-ABF4-7AFD9F558F63}" type="presParOf" srcId="{931E841B-B5BF-4A7D-8C1A-7D4D8963A748}" destId="{98277986-297D-4691-B3E0-45BDD71DB3BA}" srcOrd="2" destOrd="0" presId="urn:microsoft.com/office/officeart/2008/layout/VerticalCurvedList"/>
    <dgm:cxn modelId="{8B9C4E15-C650-4303-8C40-07F15D20A813}" type="presParOf" srcId="{931E841B-B5BF-4A7D-8C1A-7D4D8963A748}" destId="{4CB3BEB4-A7D0-42B1-849A-0BC4CEF5F473}" srcOrd="3" destOrd="0" presId="urn:microsoft.com/office/officeart/2008/layout/VerticalCurvedList"/>
    <dgm:cxn modelId="{379C96E3-913A-4726-9FE5-9EB4AF08F3DC}" type="presParOf" srcId="{FA59A264-944F-41A4-AFD5-3E4E34679176}" destId="{424E3AD1-877B-4FF9-BB21-398D33F1409F}" srcOrd="1" destOrd="0" presId="urn:microsoft.com/office/officeart/2008/layout/VerticalCurvedList"/>
    <dgm:cxn modelId="{73A5BCF6-7FBF-4766-99C4-AA3714E30CEE}" type="presParOf" srcId="{FA59A264-944F-41A4-AFD5-3E4E34679176}" destId="{469AC4ED-F54F-4E6B-998A-052F9F058636}" srcOrd="2" destOrd="0" presId="urn:microsoft.com/office/officeart/2008/layout/VerticalCurvedList"/>
    <dgm:cxn modelId="{FFD50A19-5367-4B67-88B8-D54E30C50542}" type="presParOf" srcId="{469AC4ED-F54F-4E6B-998A-052F9F058636}" destId="{AC00DF37-484E-4052-ABC9-4D62197F19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0D697D-CF48-431B-AB88-3FBA51EF3C0C}" type="doc">
      <dgm:prSet loTypeId="urn:microsoft.com/office/officeart/2008/layout/LinedList" loCatId="list" qsTypeId="urn:microsoft.com/office/officeart/2005/8/quickstyle/simple1" qsCatId="simple" csTypeId="urn:microsoft.com/office/officeart/2005/8/colors/accent5_1" csCatId="accent5" phldr="1"/>
      <dgm:spPr/>
      <dgm:t>
        <a:bodyPr/>
        <a:lstStyle/>
        <a:p>
          <a:endParaRPr lang="es-ES"/>
        </a:p>
      </dgm:t>
    </dgm:pt>
    <dgm:pt modelId="{63F1BD2E-3F84-4044-8E05-DF52756C0D06}">
      <dgm:prSet phldrT="[Texto]" custT="1"/>
      <dgm:spPr/>
      <dgm:t>
        <a:bodyPr/>
        <a:lstStyle/>
        <a:p>
          <a:pPr algn="ctr"/>
          <a:r>
            <a:rPr lang="es-ES" sz="4000">
              <a:solidFill>
                <a:schemeClr val="accent5">
                  <a:lumMod val="50000"/>
                </a:schemeClr>
              </a:solidFill>
              <a:latin typeface="Century Gothic" panose="020B0502020202020204" pitchFamily="34" charset="0"/>
            </a:rPr>
            <a:t>1</a:t>
          </a:r>
        </a:p>
      </dgm:t>
    </dgm:pt>
    <dgm:pt modelId="{95977505-DA25-4BFB-A9EB-82CD2344C601}" type="parTrans" cxnId="{EE86D824-8ABA-4E72-9CFA-171BF278A23C}">
      <dgm:prSet/>
      <dgm:spPr/>
      <dgm:t>
        <a:bodyPr/>
        <a:lstStyle/>
        <a:p>
          <a:endParaRPr lang="es-ES" sz="1100">
            <a:solidFill>
              <a:schemeClr val="tx1">
                <a:lumMod val="75000"/>
                <a:lumOff val="25000"/>
              </a:schemeClr>
            </a:solidFill>
            <a:latin typeface="Century Gothic" panose="020B0502020202020204" pitchFamily="34" charset="0"/>
          </a:endParaRPr>
        </a:p>
      </dgm:t>
    </dgm:pt>
    <dgm:pt modelId="{F833D349-149C-4E5A-AB44-AF1FB8903A74}" type="sibTrans" cxnId="{EE86D824-8ABA-4E72-9CFA-171BF278A23C}">
      <dgm:prSet/>
      <dgm:spPr/>
      <dgm:t>
        <a:bodyPr/>
        <a:lstStyle/>
        <a:p>
          <a:endParaRPr lang="es-ES" sz="1100">
            <a:solidFill>
              <a:schemeClr val="tx1">
                <a:lumMod val="75000"/>
                <a:lumOff val="25000"/>
              </a:schemeClr>
            </a:solidFill>
            <a:latin typeface="Century Gothic" panose="020B0502020202020204" pitchFamily="34" charset="0"/>
          </a:endParaRPr>
        </a:p>
      </dgm:t>
    </dgm:pt>
    <dgm:pt modelId="{DBC58B2B-372D-4B06-8D0E-7EE3757AE52B}">
      <dgm:prSet phldrT="[Texto]" custT="1"/>
      <dgm:spPr/>
      <dgm:t>
        <a:bodyPr/>
        <a:lstStyle/>
        <a:p>
          <a:endParaRPr lang="es-ES" sz="700" dirty="0">
            <a:solidFill>
              <a:schemeClr val="tx1">
                <a:lumMod val="75000"/>
                <a:lumOff val="25000"/>
              </a:schemeClr>
            </a:solidFill>
            <a:latin typeface="Century Gothic" panose="020B0502020202020204" pitchFamily="34" charset="0"/>
          </a:endParaRPr>
        </a:p>
        <a:p>
          <a:r>
            <a:rPr lang="es-ES" sz="1000" b="1" dirty="0">
              <a:solidFill>
                <a:schemeClr val="tx1">
                  <a:lumMod val="75000"/>
                  <a:lumOff val="25000"/>
                </a:schemeClr>
              </a:solidFill>
              <a:latin typeface="Century Gothic" panose="020B0502020202020204" pitchFamily="34" charset="0"/>
            </a:rPr>
            <a:t>Presentación del proyecto </a:t>
          </a:r>
          <a:r>
            <a:rPr lang="es-ES" sz="1000" dirty="0">
              <a:solidFill>
                <a:schemeClr val="tx1">
                  <a:lumMod val="75000"/>
                  <a:lumOff val="25000"/>
                </a:schemeClr>
              </a:solidFill>
              <a:latin typeface="Century Gothic" panose="020B0502020202020204" pitchFamily="34" charset="0"/>
            </a:rPr>
            <a:t>a empresas y organizaciones sindicales, formando un grupo de trabajo paritario para consensuar los resultados de las fases siguientes.</a:t>
          </a:r>
        </a:p>
      </dgm:t>
    </dgm:pt>
    <dgm:pt modelId="{F46D6BF7-3CE5-4355-A9E4-05712709B298}" type="parTrans" cxnId="{FDA195F6-3685-47A6-B123-B459FE28970F}">
      <dgm:prSet/>
      <dgm:spPr/>
      <dgm:t>
        <a:bodyPr/>
        <a:lstStyle/>
        <a:p>
          <a:endParaRPr lang="es-ES" sz="1100">
            <a:solidFill>
              <a:schemeClr val="tx1">
                <a:lumMod val="75000"/>
                <a:lumOff val="25000"/>
              </a:schemeClr>
            </a:solidFill>
            <a:latin typeface="Century Gothic" panose="020B0502020202020204" pitchFamily="34" charset="0"/>
          </a:endParaRPr>
        </a:p>
      </dgm:t>
    </dgm:pt>
    <dgm:pt modelId="{AAA02DD7-6A4A-4BFC-859B-5E5545AE2FA5}" type="sibTrans" cxnId="{FDA195F6-3685-47A6-B123-B459FE28970F}">
      <dgm:prSet/>
      <dgm:spPr/>
      <dgm:t>
        <a:bodyPr/>
        <a:lstStyle/>
        <a:p>
          <a:endParaRPr lang="es-ES" sz="1100">
            <a:solidFill>
              <a:schemeClr val="tx1">
                <a:lumMod val="75000"/>
                <a:lumOff val="25000"/>
              </a:schemeClr>
            </a:solidFill>
            <a:latin typeface="Century Gothic" panose="020B0502020202020204" pitchFamily="34" charset="0"/>
          </a:endParaRPr>
        </a:p>
      </dgm:t>
    </dgm:pt>
    <dgm:pt modelId="{A067A230-70B9-4E83-8E5A-F8FCE0F5CE53}">
      <dgm:prSet phldrT="[Texto]" custT="1"/>
      <dgm:spPr/>
      <dgm:t>
        <a:bodyPr/>
        <a:lstStyle/>
        <a:p>
          <a:pPr algn="ctr"/>
          <a:r>
            <a:rPr lang="es-ES" sz="4000" dirty="0">
              <a:solidFill>
                <a:schemeClr val="accent5">
                  <a:lumMod val="50000"/>
                </a:schemeClr>
              </a:solidFill>
              <a:latin typeface="Century Gothic" panose="020B0502020202020204" pitchFamily="34" charset="0"/>
            </a:rPr>
            <a:t>2</a:t>
          </a:r>
        </a:p>
      </dgm:t>
    </dgm:pt>
    <dgm:pt modelId="{FFCCBE4E-730B-4C39-8756-A69A13139C24}" type="parTrans" cxnId="{1C1811D1-5DF7-4BE6-9ABF-112450D4398A}">
      <dgm:prSet/>
      <dgm:spPr/>
      <dgm:t>
        <a:bodyPr/>
        <a:lstStyle/>
        <a:p>
          <a:endParaRPr lang="es-ES" sz="1100">
            <a:solidFill>
              <a:schemeClr val="tx1">
                <a:lumMod val="75000"/>
                <a:lumOff val="25000"/>
              </a:schemeClr>
            </a:solidFill>
            <a:latin typeface="Century Gothic" panose="020B0502020202020204" pitchFamily="34" charset="0"/>
          </a:endParaRPr>
        </a:p>
      </dgm:t>
    </dgm:pt>
    <dgm:pt modelId="{604A9FB8-ADC3-4E20-9CEE-523CB50A7BD2}" type="sibTrans" cxnId="{1C1811D1-5DF7-4BE6-9ABF-112450D4398A}">
      <dgm:prSet/>
      <dgm:spPr/>
      <dgm:t>
        <a:bodyPr/>
        <a:lstStyle/>
        <a:p>
          <a:endParaRPr lang="es-ES" sz="1100">
            <a:solidFill>
              <a:schemeClr val="tx1">
                <a:lumMod val="75000"/>
                <a:lumOff val="25000"/>
              </a:schemeClr>
            </a:solidFill>
            <a:latin typeface="Century Gothic" panose="020B0502020202020204" pitchFamily="34" charset="0"/>
          </a:endParaRPr>
        </a:p>
      </dgm:t>
    </dgm:pt>
    <dgm:pt modelId="{BF97AB62-53F4-4528-B576-E0519EE5B3B7}">
      <dgm:prSet phldrT="[Texto]" custT="1"/>
      <dgm:spPr/>
      <dgm:t>
        <a:bodyPr/>
        <a:lstStyle/>
        <a:p>
          <a:endParaRPr lang="es-ES" sz="700" dirty="0">
            <a:solidFill>
              <a:schemeClr val="tx1">
                <a:lumMod val="75000"/>
                <a:lumOff val="25000"/>
              </a:schemeClr>
            </a:solidFill>
            <a:latin typeface="Century Gothic" panose="020B0502020202020204" pitchFamily="34" charset="0"/>
          </a:endParaRPr>
        </a:p>
        <a:p>
          <a:r>
            <a:rPr lang="es-ES" sz="1000" b="1" dirty="0">
              <a:solidFill>
                <a:schemeClr val="tx1">
                  <a:lumMod val="75000"/>
                  <a:lumOff val="25000"/>
                </a:schemeClr>
              </a:solidFill>
              <a:latin typeface="Century Gothic" panose="020B0502020202020204" pitchFamily="34" charset="0"/>
            </a:rPr>
            <a:t>Estudio</a:t>
          </a:r>
          <a:r>
            <a:rPr lang="es-ES" sz="1000" dirty="0">
              <a:solidFill>
                <a:schemeClr val="tx1">
                  <a:lumMod val="75000"/>
                  <a:lumOff val="25000"/>
                </a:schemeClr>
              </a:solidFill>
              <a:latin typeface="Century Gothic" panose="020B0502020202020204" pitchFamily="34" charset="0"/>
            </a:rPr>
            <a:t> de fuentes estadísticas y datos bibliográficos, haciendo especial incidencia en los accidentes e incidentes acontecidos en los últimos años.</a:t>
          </a:r>
        </a:p>
      </dgm:t>
    </dgm:pt>
    <dgm:pt modelId="{A6A0596E-B92F-4F83-8B3B-38D1C8963AC0}" type="parTrans" cxnId="{CF064F78-2F04-435B-AAF1-0FE93C1608DA}">
      <dgm:prSet/>
      <dgm:spPr/>
      <dgm:t>
        <a:bodyPr/>
        <a:lstStyle/>
        <a:p>
          <a:endParaRPr lang="es-ES" sz="1100">
            <a:solidFill>
              <a:schemeClr val="tx1">
                <a:lumMod val="75000"/>
                <a:lumOff val="25000"/>
              </a:schemeClr>
            </a:solidFill>
            <a:latin typeface="Century Gothic" panose="020B0502020202020204" pitchFamily="34" charset="0"/>
          </a:endParaRPr>
        </a:p>
      </dgm:t>
    </dgm:pt>
    <dgm:pt modelId="{80F666AC-2DB2-4BCE-8D70-731A221751DB}" type="sibTrans" cxnId="{CF064F78-2F04-435B-AAF1-0FE93C1608DA}">
      <dgm:prSet/>
      <dgm:spPr/>
      <dgm:t>
        <a:bodyPr/>
        <a:lstStyle/>
        <a:p>
          <a:endParaRPr lang="es-ES" sz="1100">
            <a:solidFill>
              <a:schemeClr val="tx1">
                <a:lumMod val="75000"/>
                <a:lumOff val="25000"/>
              </a:schemeClr>
            </a:solidFill>
            <a:latin typeface="Century Gothic" panose="020B0502020202020204" pitchFamily="34" charset="0"/>
          </a:endParaRPr>
        </a:p>
      </dgm:t>
    </dgm:pt>
    <dgm:pt modelId="{4B7DC2A8-8FB9-4837-BEF2-DC5FC97D07D0}">
      <dgm:prSet phldrT="[Texto]" custT="1"/>
      <dgm:spPr/>
      <dgm:t>
        <a:bodyPr/>
        <a:lstStyle/>
        <a:p>
          <a:pPr algn="ctr"/>
          <a:r>
            <a:rPr lang="es-ES" sz="4000">
              <a:solidFill>
                <a:schemeClr val="accent5">
                  <a:lumMod val="50000"/>
                </a:schemeClr>
              </a:solidFill>
              <a:latin typeface="Century Gothic" panose="020B0502020202020204" pitchFamily="34" charset="0"/>
            </a:rPr>
            <a:t>3</a:t>
          </a:r>
        </a:p>
      </dgm:t>
    </dgm:pt>
    <dgm:pt modelId="{C14D3248-C6CC-48E8-B6AF-E2088FBDB033}" type="parTrans" cxnId="{B28C79FC-87E9-43B6-96DF-71CD3BD789A3}">
      <dgm:prSet/>
      <dgm:spPr/>
      <dgm:t>
        <a:bodyPr/>
        <a:lstStyle/>
        <a:p>
          <a:endParaRPr lang="es-ES" sz="1100">
            <a:solidFill>
              <a:schemeClr val="tx1">
                <a:lumMod val="75000"/>
                <a:lumOff val="25000"/>
              </a:schemeClr>
            </a:solidFill>
            <a:latin typeface="Century Gothic" panose="020B0502020202020204" pitchFamily="34" charset="0"/>
          </a:endParaRPr>
        </a:p>
      </dgm:t>
    </dgm:pt>
    <dgm:pt modelId="{57CC5464-4799-42F8-951D-51A2F5A5A3DF}" type="sibTrans" cxnId="{B28C79FC-87E9-43B6-96DF-71CD3BD789A3}">
      <dgm:prSet/>
      <dgm:spPr/>
      <dgm:t>
        <a:bodyPr/>
        <a:lstStyle/>
        <a:p>
          <a:endParaRPr lang="es-ES" sz="1100">
            <a:solidFill>
              <a:schemeClr val="tx1">
                <a:lumMod val="75000"/>
                <a:lumOff val="25000"/>
              </a:schemeClr>
            </a:solidFill>
            <a:latin typeface="Century Gothic" panose="020B0502020202020204" pitchFamily="34" charset="0"/>
          </a:endParaRPr>
        </a:p>
      </dgm:t>
    </dgm:pt>
    <dgm:pt modelId="{83200511-F8BB-4240-B1C9-991E0FBF11B7}">
      <dgm:prSet phldrT="[Texto]" custT="1"/>
      <dgm:spPr/>
      <dgm:t>
        <a:bodyPr/>
        <a:lstStyle/>
        <a:p>
          <a:endParaRPr lang="es-ES" sz="400">
            <a:solidFill>
              <a:schemeClr val="tx1">
                <a:lumMod val="75000"/>
                <a:lumOff val="25000"/>
              </a:schemeClr>
            </a:solidFill>
            <a:latin typeface="Century Gothic" panose="020B0502020202020204" pitchFamily="34" charset="0"/>
          </a:endParaRPr>
        </a:p>
        <a:p>
          <a:endParaRPr lang="es-ES" sz="1000">
            <a:solidFill>
              <a:schemeClr val="tx1">
                <a:lumMod val="75000"/>
                <a:lumOff val="25000"/>
              </a:schemeClr>
            </a:solidFill>
            <a:latin typeface="Century Gothic" panose="020B0502020202020204" pitchFamily="34" charset="0"/>
          </a:endParaRPr>
        </a:p>
        <a:p>
          <a:r>
            <a:rPr lang="es-ES" sz="1000">
              <a:solidFill>
                <a:schemeClr val="tx1">
                  <a:lumMod val="75000"/>
                  <a:lumOff val="25000"/>
                </a:schemeClr>
              </a:solidFill>
              <a:latin typeface="Century Gothic" panose="020B0502020202020204" pitchFamily="34" charset="0"/>
            </a:rPr>
            <a:t>Toma de datos e imágenes con </a:t>
          </a:r>
          <a:r>
            <a:rPr lang="es-ES" sz="1000" b="1">
              <a:solidFill>
                <a:schemeClr val="tx1">
                  <a:lumMod val="75000"/>
                  <a:lumOff val="25000"/>
                </a:schemeClr>
              </a:solidFill>
              <a:latin typeface="Century Gothic" panose="020B0502020202020204" pitchFamily="34" charset="0"/>
            </a:rPr>
            <a:t>visitas </a:t>
          </a:r>
          <a:r>
            <a:rPr lang="es-ES" sz="1000" b="0">
              <a:solidFill>
                <a:schemeClr val="tx1">
                  <a:lumMod val="75000"/>
                  <a:lumOff val="25000"/>
                </a:schemeClr>
              </a:solidFill>
              <a:latin typeface="Century Gothic" panose="020B0502020202020204" pitchFamily="34" charset="0"/>
            </a:rPr>
            <a:t>a centros de trabajo</a:t>
          </a:r>
          <a:r>
            <a:rPr lang="es-ES" sz="1000">
              <a:solidFill>
                <a:schemeClr val="tx1">
                  <a:lumMod val="75000"/>
                  <a:lumOff val="25000"/>
                </a:schemeClr>
              </a:solidFill>
              <a:latin typeface="Century Gothic" panose="020B0502020202020204" pitchFamily="34" charset="0"/>
            </a:rPr>
            <a:t>. </a:t>
          </a:r>
        </a:p>
      </dgm:t>
    </dgm:pt>
    <dgm:pt modelId="{A8E921B3-2760-4944-B4EA-66B38AE7A6C0}" type="parTrans" cxnId="{B8EEE402-00B1-48EE-87A7-BC0E373F734E}">
      <dgm:prSet/>
      <dgm:spPr/>
      <dgm:t>
        <a:bodyPr/>
        <a:lstStyle/>
        <a:p>
          <a:endParaRPr lang="es-ES" sz="1100">
            <a:solidFill>
              <a:schemeClr val="tx1">
                <a:lumMod val="75000"/>
                <a:lumOff val="25000"/>
              </a:schemeClr>
            </a:solidFill>
            <a:latin typeface="Century Gothic" panose="020B0502020202020204" pitchFamily="34" charset="0"/>
          </a:endParaRPr>
        </a:p>
      </dgm:t>
    </dgm:pt>
    <dgm:pt modelId="{9067ADB3-6A2C-4A61-9539-2E889B010506}" type="sibTrans" cxnId="{B8EEE402-00B1-48EE-87A7-BC0E373F734E}">
      <dgm:prSet/>
      <dgm:spPr/>
      <dgm:t>
        <a:bodyPr/>
        <a:lstStyle/>
        <a:p>
          <a:endParaRPr lang="es-ES" sz="1100">
            <a:solidFill>
              <a:schemeClr val="tx1">
                <a:lumMod val="75000"/>
                <a:lumOff val="25000"/>
              </a:schemeClr>
            </a:solidFill>
            <a:latin typeface="Century Gothic" panose="020B0502020202020204" pitchFamily="34" charset="0"/>
          </a:endParaRPr>
        </a:p>
      </dgm:t>
    </dgm:pt>
    <dgm:pt modelId="{9706B1F2-3009-43E8-9E51-0FB7D4428F01}">
      <dgm:prSet custT="1"/>
      <dgm:spPr/>
      <dgm:t>
        <a:bodyPr/>
        <a:lstStyle/>
        <a:p>
          <a:pPr algn="ctr"/>
          <a:r>
            <a:rPr lang="es-ES" sz="4000">
              <a:solidFill>
                <a:schemeClr val="accent5">
                  <a:lumMod val="50000"/>
                </a:schemeClr>
              </a:solidFill>
              <a:latin typeface="Century Gothic" panose="020B0502020202020204" pitchFamily="34" charset="0"/>
            </a:rPr>
            <a:t>4</a:t>
          </a:r>
        </a:p>
      </dgm:t>
    </dgm:pt>
    <dgm:pt modelId="{E66DA3CF-D0A4-4062-AFDA-2D7DDC0113F8}" type="parTrans" cxnId="{764EC5A7-71F5-4E3B-BC61-44AF8FC4FFD0}">
      <dgm:prSet/>
      <dgm:spPr/>
      <dgm:t>
        <a:bodyPr/>
        <a:lstStyle/>
        <a:p>
          <a:endParaRPr lang="es-ES">
            <a:solidFill>
              <a:schemeClr val="tx1">
                <a:lumMod val="75000"/>
                <a:lumOff val="25000"/>
              </a:schemeClr>
            </a:solidFill>
            <a:latin typeface="Century Gothic" panose="020B0502020202020204" pitchFamily="34" charset="0"/>
          </a:endParaRPr>
        </a:p>
      </dgm:t>
    </dgm:pt>
    <dgm:pt modelId="{9D852244-32FD-46DB-B2E6-1FF8AE797A6F}" type="sibTrans" cxnId="{764EC5A7-71F5-4E3B-BC61-44AF8FC4FFD0}">
      <dgm:prSet/>
      <dgm:spPr/>
      <dgm:t>
        <a:bodyPr/>
        <a:lstStyle/>
        <a:p>
          <a:endParaRPr lang="es-ES">
            <a:solidFill>
              <a:schemeClr val="tx1">
                <a:lumMod val="75000"/>
                <a:lumOff val="25000"/>
              </a:schemeClr>
            </a:solidFill>
            <a:latin typeface="Century Gothic" panose="020B0502020202020204" pitchFamily="34" charset="0"/>
          </a:endParaRPr>
        </a:p>
      </dgm:t>
    </dgm:pt>
    <dgm:pt modelId="{F9C5F12A-7A84-4871-AC8E-C9BC91B931A1}">
      <dgm:prSet custT="1"/>
      <dgm:spPr/>
      <dgm:t>
        <a:bodyPr/>
        <a:lstStyle/>
        <a:p>
          <a:pPr algn="ctr"/>
          <a:r>
            <a:rPr lang="es-ES" sz="4000">
              <a:solidFill>
                <a:schemeClr val="accent5">
                  <a:lumMod val="50000"/>
                </a:schemeClr>
              </a:solidFill>
              <a:latin typeface="Century Gothic" panose="020B0502020202020204" pitchFamily="34" charset="0"/>
            </a:rPr>
            <a:t>5</a:t>
          </a:r>
        </a:p>
      </dgm:t>
    </dgm:pt>
    <dgm:pt modelId="{BDA265AA-6C94-4375-9D26-4DC3488E8536}" type="parTrans" cxnId="{6F6D0FB7-E669-4A18-85AC-BAAE2C7598C0}">
      <dgm:prSet/>
      <dgm:spPr/>
      <dgm:t>
        <a:bodyPr/>
        <a:lstStyle/>
        <a:p>
          <a:endParaRPr lang="es-ES">
            <a:solidFill>
              <a:schemeClr val="tx1">
                <a:lumMod val="75000"/>
                <a:lumOff val="25000"/>
              </a:schemeClr>
            </a:solidFill>
            <a:latin typeface="Century Gothic" panose="020B0502020202020204" pitchFamily="34" charset="0"/>
          </a:endParaRPr>
        </a:p>
      </dgm:t>
    </dgm:pt>
    <dgm:pt modelId="{C1513CC6-CE0F-430A-BFD4-17FD6FFFE54C}" type="sibTrans" cxnId="{6F6D0FB7-E669-4A18-85AC-BAAE2C7598C0}">
      <dgm:prSet/>
      <dgm:spPr/>
      <dgm:t>
        <a:bodyPr/>
        <a:lstStyle/>
        <a:p>
          <a:endParaRPr lang="es-ES">
            <a:solidFill>
              <a:schemeClr val="tx1">
                <a:lumMod val="75000"/>
                <a:lumOff val="25000"/>
              </a:schemeClr>
            </a:solidFill>
            <a:latin typeface="Century Gothic" panose="020B0502020202020204" pitchFamily="34" charset="0"/>
          </a:endParaRPr>
        </a:p>
      </dgm:t>
    </dgm:pt>
    <dgm:pt modelId="{769D90BC-CC69-4E61-868B-B339AB3E9A55}">
      <dgm:prSet custT="1"/>
      <dgm:spPr/>
      <dgm:t>
        <a:bodyPr/>
        <a:lstStyle/>
        <a:p>
          <a:endParaRPr lang="es-ES" sz="1200">
            <a:solidFill>
              <a:schemeClr val="tx1">
                <a:lumMod val="75000"/>
                <a:lumOff val="25000"/>
              </a:schemeClr>
            </a:solidFill>
            <a:latin typeface="Century Gothic" panose="020B0502020202020204" pitchFamily="34" charset="0"/>
          </a:endParaRPr>
        </a:p>
        <a:p>
          <a:r>
            <a:rPr lang="es-ES" sz="1000" b="1">
              <a:solidFill>
                <a:schemeClr val="tx1">
                  <a:lumMod val="75000"/>
                  <a:lumOff val="25000"/>
                </a:schemeClr>
              </a:solidFill>
              <a:latin typeface="Century Gothic" panose="020B0502020202020204" pitchFamily="34" charset="0"/>
            </a:rPr>
            <a:t>Análisis y evaluación </a:t>
          </a:r>
          <a:r>
            <a:rPr lang="es-ES" sz="1000">
              <a:solidFill>
                <a:schemeClr val="tx1">
                  <a:lumMod val="75000"/>
                  <a:lumOff val="25000"/>
                </a:schemeClr>
              </a:solidFill>
              <a:latin typeface="Century Gothic" panose="020B0502020202020204" pitchFamily="34" charset="0"/>
            </a:rPr>
            <a:t>de los datos obtenidos.</a:t>
          </a:r>
        </a:p>
      </dgm:t>
    </dgm:pt>
    <dgm:pt modelId="{206434C6-D136-4E76-90EB-3D79B6404F68}" type="parTrans" cxnId="{B9883507-7FF9-40F8-9C8C-349873571FB6}">
      <dgm:prSet/>
      <dgm:spPr/>
      <dgm:t>
        <a:bodyPr/>
        <a:lstStyle/>
        <a:p>
          <a:endParaRPr lang="es-ES">
            <a:solidFill>
              <a:schemeClr val="tx1">
                <a:lumMod val="75000"/>
                <a:lumOff val="25000"/>
              </a:schemeClr>
            </a:solidFill>
            <a:latin typeface="Century Gothic" panose="020B0502020202020204" pitchFamily="34" charset="0"/>
          </a:endParaRPr>
        </a:p>
      </dgm:t>
    </dgm:pt>
    <dgm:pt modelId="{218140EB-C380-42CF-982E-75558FB7AB42}" type="sibTrans" cxnId="{B9883507-7FF9-40F8-9C8C-349873571FB6}">
      <dgm:prSet/>
      <dgm:spPr/>
      <dgm:t>
        <a:bodyPr/>
        <a:lstStyle/>
        <a:p>
          <a:endParaRPr lang="es-ES">
            <a:solidFill>
              <a:schemeClr val="tx1">
                <a:lumMod val="75000"/>
                <a:lumOff val="25000"/>
              </a:schemeClr>
            </a:solidFill>
            <a:latin typeface="Century Gothic" panose="020B0502020202020204" pitchFamily="34" charset="0"/>
          </a:endParaRPr>
        </a:p>
      </dgm:t>
    </dgm:pt>
    <dgm:pt modelId="{9B132F8A-5015-4A83-9E01-B848F85562A6}">
      <dgm:prSet custT="1"/>
      <dgm:spPr/>
      <dgm:t>
        <a:bodyPr/>
        <a:lstStyle/>
        <a:p>
          <a:endParaRPr lang="es-ES" sz="700" dirty="0">
            <a:solidFill>
              <a:schemeClr val="tx1">
                <a:lumMod val="75000"/>
                <a:lumOff val="25000"/>
              </a:schemeClr>
            </a:solidFill>
            <a:latin typeface="Century Gothic" panose="020B0502020202020204" pitchFamily="34" charset="0"/>
          </a:endParaRPr>
        </a:p>
        <a:p>
          <a:r>
            <a:rPr lang="es-ES" sz="1000" b="1" dirty="0">
              <a:solidFill>
                <a:schemeClr val="tx1">
                  <a:lumMod val="75000"/>
                  <a:lumOff val="25000"/>
                </a:schemeClr>
              </a:solidFill>
              <a:latin typeface="Century Gothic" panose="020B0502020202020204" pitchFamily="34" charset="0"/>
            </a:rPr>
            <a:t>Elaboración del material divulgativo </a:t>
          </a:r>
          <a:r>
            <a:rPr lang="es-ES" sz="1000" dirty="0">
              <a:solidFill>
                <a:schemeClr val="tx1">
                  <a:lumMod val="75000"/>
                  <a:lumOff val="25000"/>
                </a:schemeClr>
              </a:solidFill>
              <a:latin typeface="Century Gothic" panose="020B0502020202020204" pitchFamily="34" charset="0"/>
            </a:rPr>
            <a:t>en base a los resultados obtenidos. Se han realizado: </a:t>
          </a:r>
          <a:r>
            <a:rPr lang="es-ES" sz="1000" dirty="0" smtClean="0">
              <a:solidFill>
                <a:schemeClr val="tx1">
                  <a:lumMod val="75000"/>
                  <a:lumOff val="25000"/>
                </a:schemeClr>
              </a:solidFill>
              <a:latin typeface="Century Gothic" panose="020B0502020202020204" pitchFamily="34" charset="0"/>
            </a:rPr>
            <a:t> 5 Vídeos, 5 </a:t>
          </a:r>
          <a:r>
            <a:rPr lang="es-ES" sz="1000" dirty="0">
              <a:solidFill>
                <a:schemeClr val="tx1">
                  <a:lumMod val="75000"/>
                  <a:lumOff val="25000"/>
                </a:schemeClr>
              </a:solidFill>
              <a:latin typeface="Century Gothic" panose="020B0502020202020204" pitchFamily="34" charset="0"/>
            </a:rPr>
            <a:t>carteles</a:t>
          </a:r>
          <a:r>
            <a:rPr lang="es-ES" sz="1000" dirty="0" smtClean="0">
              <a:solidFill>
                <a:schemeClr val="tx1">
                  <a:lumMod val="75000"/>
                  <a:lumOff val="25000"/>
                </a:schemeClr>
              </a:solidFill>
              <a:latin typeface="Century Gothic" panose="020B0502020202020204" pitchFamily="34" charset="0"/>
            </a:rPr>
            <a:t>, 1 folleto, 1 manual </a:t>
          </a:r>
          <a:r>
            <a:rPr lang="es-ES" sz="1000" dirty="0">
              <a:solidFill>
                <a:schemeClr val="tx1">
                  <a:lumMod val="75000"/>
                  <a:lumOff val="25000"/>
                </a:schemeClr>
              </a:solidFill>
              <a:latin typeface="Century Gothic" panose="020B0502020202020204" pitchFamily="34" charset="0"/>
            </a:rPr>
            <a:t>y </a:t>
          </a:r>
          <a:r>
            <a:rPr lang="es-ES" sz="1000" dirty="0" smtClean="0">
              <a:solidFill>
                <a:schemeClr val="tx1">
                  <a:lumMod val="75000"/>
                  <a:lumOff val="25000"/>
                </a:schemeClr>
              </a:solidFill>
              <a:latin typeface="Century Gothic" panose="020B0502020202020204" pitchFamily="34" charset="0"/>
            </a:rPr>
            <a:t>1 presentación para informar a los trabajadores.</a:t>
          </a:r>
          <a:endParaRPr lang="es-ES" sz="1000" dirty="0">
            <a:solidFill>
              <a:schemeClr val="tx1">
                <a:lumMod val="75000"/>
                <a:lumOff val="25000"/>
              </a:schemeClr>
            </a:solidFill>
            <a:latin typeface="Century Gothic" panose="020B0502020202020204" pitchFamily="34" charset="0"/>
          </a:endParaRPr>
        </a:p>
      </dgm:t>
    </dgm:pt>
    <dgm:pt modelId="{DC8C167D-9753-4CF1-85E0-472E05513CE9}" type="parTrans" cxnId="{D8CAFF5C-A47B-4498-A4D7-A5062D441254}">
      <dgm:prSet/>
      <dgm:spPr/>
      <dgm:t>
        <a:bodyPr/>
        <a:lstStyle/>
        <a:p>
          <a:endParaRPr lang="es-ES">
            <a:solidFill>
              <a:schemeClr val="tx1">
                <a:lumMod val="75000"/>
                <a:lumOff val="25000"/>
              </a:schemeClr>
            </a:solidFill>
            <a:latin typeface="Century Gothic" panose="020B0502020202020204" pitchFamily="34" charset="0"/>
          </a:endParaRPr>
        </a:p>
      </dgm:t>
    </dgm:pt>
    <dgm:pt modelId="{FD2BE74C-1381-49AB-8875-246BE7435237}" type="sibTrans" cxnId="{D8CAFF5C-A47B-4498-A4D7-A5062D441254}">
      <dgm:prSet/>
      <dgm:spPr/>
      <dgm:t>
        <a:bodyPr/>
        <a:lstStyle/>
        <a:p>
          <a:endParaRPr lang="es-ES">
            <a:solidFill>
              <a:schemeClr val="tx1">
                <a:lumMod val="75000"/>
                <a:lumOff val="25000"/>
              </a:schemeClr>
            </a:solidFill>
            <a:latin typeface="Century Gothic" panose="020B0502020202020204" pitchFamily="34" charset="0"/>
          </a:endParaRPr>
        </a:p>
      </dgm:t>
    </dgm:pt>
    <dgm:pt modelId="{3C903827-3EDC-488A-AF32-B2D5F19870FB}">
      <dgm:prSet custT="1"/>
      <dgm:spPr/>
      <dgm:t>
        <a:bodyPr/>
        <a:lstStyle/>
        <a:p>
          <a:pPr algn="ctr"/>
          <a:r>
            <a:rPr lang="es-ES" sz="4000">
              <a:solidFill>
                <a:schemeClr val="accent5">
                  <a:lumMod val="50000"/>
                </a:schemeClr>
              </a:solidFill>
              <a:latin typeface="Century Gothic" panose="020B0502020202020204" pitchFamily="34" charset="0"/>
            </a:rPr>
            <a:t>6</a:t>
          </a:r>
        </a:p>
      </dgm:t>
    </dgm:pt>
    <dgm:pt modelId="{A85CB841-4265-4660-A77F-A7C2F4BC151B}" type="parTrans" cxnId="{2B21B1B3-A101-4C70-B8B6-E509E3C9D195}">
      <dgm:prSet/>
      <dgm:spPr/>
      <dgm:t>
        <a:bodyPr/>
        <a:lstStyle/>
        <a:p>
          <a:endParaRPr lang="es-ES">
            <a:solidFill>
              <a:schemeClr val="tx1">
                <a:lumMod val="75000"/>
                <a:lumOff val="25000"/>
              </a:schemeClr>
            </a:solidFill>
            <a:latin typeface="Century Gothic" panose="020B0502020202020204" pitchFamily="34" charset="0"/>
          </a:endParaRPr>
        </a:p>
      </dgm:t>
    </dgm:pt>
    <dgm:pt modelId="{158D6327-01DE-439D-8D87-CA68A9AB6F70}" type="sibTrans" cxnId="{2B21B1B3-A101-4C70-B8B6-E509E3C9D195}">
      <dgm:prSet/>
      <dgm:spPr/>
      <dgm:t>
        <a:bodyPr/>
        <a:lstStyle/>
        <a:p>
          <a:endParaRPr lang="es-ES">
            <a:solidFill>
              <a:schemeClr val="tx1">
                <a:lumMod val="75000"/>
                <a:lumOff val="25000"/>
              </a:schemeClr>
            </a:solidFill>
            <a:latin typeface="Century Gothic" panose="020B0502020202020204" pitchFamily="34" charset="0"/>
          </a:endParaRPr>
        </a:p>
      </dgm:t>
    </dgm:pt>
    <dgm:pt modelId="{9AECD3E2-1B12-4556-85DF-B6C0C7363438}">
      <dgm:prSet custT="1"/>
      <dgm:spPr/>
      <dgm:t>
        <a:bodyPr/>
        <a:lstStyle/>
        <a:p>
          <a:endParaRPr lang="es-ES" sz="1300">
            <a:solidFill>
              <a:schemeClr val="tx1">
                <a:lumMod val="75000"/>
                <a:lumOff val="25000"/>
              </a:schemeClr>
            </a:solidFill>
            <a:latin typeface="Century Gothic" panose="020B0502020202020204" pitchFamily="34" charset="0"/>
          </a:endParaRPr>
        </a:p>
        <a:p>
          <a:r>
            <a:rPr lang="es-ES" sz="1000" b="1">
              <a:solidFill>
                <a:schemeClr val="tx1">
                  <a:lumMod val="75000"/>
                  <a:lumOff val="25000"/>
                </a:schemeClr>
              </a:solidFill>
              <a:latin typeface="Century Gothic" panose="020B0502020202020204" pitchFamily="34" charset="0"/>
            </a:rPr>
            <a:t>Valoración</a:t>
          </a:r>
          <a:r>
            <a:rPr lang="es-ES" sz="1000">
              <a:solidFill>
                <a:schemeClr val="tx1">
                  <a:lumMod val="75000"/>
                  <a:lumOff val="25000"/>
                </a:schemeClr>
              </a:solidFill>
              <a:latin typeface="Century Gothic" panose="020B0502020202020204" pitchFamily="34" charset="0"/>
            </a:rPr>
            <a:t> de productos finales </a:t>
          </a:r>
          <a:r>
            <a:rPr lang="es-ES" sz="1000" b="1">
              <a:solidFill>
                <a:schemeClr val="tx1">
                  <a:lumMod val="75000"/>
                  <a:lumOff val="25000"/>
                </a:schemeClr>
              </a:solidFill>
              <a:latin typeface="Century Gothic" panose="020B0502020202020204" pitchFamily="34" charset="0"/>
            </a:rPr>
            <a:t>y</a:t>
          </a:r>
          <a:r>
            <a:rPr lang="es-ES" sz="1000">
              <a:solidFill>
                <a:schemeClr val="tx1">
                  <a:lumMod val="75000"/>
                  <a:lumOff val="25000"/>
                </a:schemeClr>
              </a:solidFill>
              <a:latin typeface="Century Gothic" panose="020B0502020202020204" pitchFamily="34" charset="0"/>
            </a:rPr>
            <a:t> </a:t>
          </a:r>
          <a:r>
            <a:rPr lang="es-ES" sz="1000" b="1">
              <a:solidFill>
                <a:schemeClr val="tx1">
                  <a:lumMod val="75000"/>
                  <a:lumOff val="25000"/>
                </a:schemeClr>
              </a:solidFill>
              <a:latin typeface="Century Gothic" panose="020B0502020202020204" pitchFamily="34" charset="0"/>
            </a:rPr>
            <a:t>difusión</a:t>
          </a:r>
          <a:r>
            <a:rPr lang="es-ES" sz="1000">
              <a:solidFill>
                <a:schemeClr val="tx1">
                  <a:lumMod val="75000"/>
                  <a:lumOff val="25000"/>
                </a:schemeClr>
              </a:solidFill>
              <a:latin typeface="Century Gothic" panose="020B0502020202020204" pitchFamily="34" charset="0"/>
            </a:rPr>
            <a:t>.</a:t>
          </a:r>
        </a:p>
      </dgm:t>
    </dgm:pt>
    <dgm:pt modelId="{E061C776-FA60-448F-A5DD-5C5340112A49}" type="parTrans" cxnId="{D33DC0B5-343C-4A85-8818-F639F0296E1A}">
      <dgm:prSet/>
      <dgm:spPr/>
      <dgm:t>
        <a:bodyPr/>
        <a:lstStyle/>
        <a:p>
          <a:endParaRPr lang="es-ES">
            <a:solidFill>
              <a:schemeClr val="tx1">
                <a:lumMod val="75000"/>
                <a:lumOff val="25000"/>
              </a:schemeClr>
            </a:solidFill>
            <a:latin typeface="Century Gothic" panose="020B0502020202020204" pitchFamily="34" charset="0"/>
          </a:endParaRPr>
        </a:p>
      </dgm:t>
    </dgm:pt>
    <dgm:pt modelId="{4AEF6F8F-7A68-4D28-803A-164C81A01289}" type="sibTrans" cxnId="{D33DC0B5-343C-4A85-8818-F639F0296E1A}">
      <dgm:prSet/>
      <dgm:spPr/>
      <dgm:t>
        <a:bodyPr/>
        <a:lstStyle/>
        <a:p>
          <a:endParaRPr lang="es-ES">
            <a:solidFill>
              <a:schemeClr val="tx1">
                <a:lumMod val="75000"/>
                <a:lumOff val="25000"/>
              </a:schemeClr>
            </a:solidFill>
            <a:latin typeface="Century Gothic" panose="020B0502020202020204" pitchFamily="34" charset="0"/>
          </a:endParaRPr>
        </a:p>
      </dgm:t>
    </dgm:pt>
    <dgm:pt modelId="{C93C5E04-BCC8-47C6-82D2-54785012C2C4}" type="pres">
      <dgm:prSet presAssocID="{470D697D-CF48-431B-AB88-3FBA51EF3C0C}" presName="vert0" presStyleCnt="0">
        <dgm:presLayoutVars>
          <dgm:dir/>
          <dgm:animOne val="branch"/>
          <dgm:animLvl val="lvl"/>
        </dgm:presLayoutVars>
      </dgm:prSet>
      <dgm:spPr/>
      <dgm:t>
        <a:bodyPr/>
        <a:lstStyle/>
        <a:p>
          <a:endParaRPr lang="es-ES"/>
        </a:p>
      </dgm:t>
    </dgm:pt>
    <dgm:pt modelId="{F99AAA35-CDB1-4A5A-A41C-7345A3EBFEB7}" type="pres">
      <dgm:prSet presAssocID="{63F1BD2E-3F84-4044-8E05-DF52756C0D06}" presName="thickLine" presStyleLbl="alignNode1" presStyleIdx="0" presStyleCnt="6"/>
      <dgm:spPr/>
    </dgm:pt>
    <dgm:pt modelId="{0532171F-8D93-4FC1-89B9-208B4E6465B7}" type="pres">
      <dgm:prSet presAssocID="{63F1BD2E-3F84-4044-8E05-DF52756C0D06}" presName="horz1" presStyleCnt="0"/>
      <dgm:spPr/>
    </dgm:pt>
    <dgm:pt modelId="{79A4BA09-FBB1-4BF9-B3F6-A46EA7AFD0CB}" type="pres">
      <dgm:prSet presAssocID="{63F1BD2E-3F84-4044-8E05-DF52756C0D06}" presName="tx1" presStyleLbl="revTx" presStyleIdx="0" presStyleCnt="12"/>
      <dgm:spPr/>
      <dgm:t>
        <a:bodyPr/>
        <a:lstStyle/>
        <a:p>
          <a:endParaRPr lang="es-ES"/>
        </a:p>
      </dgm:t>
    </dgm:pt>
    <dgm:pt modelId="{828CF96C-28A7-4502-958A-CF057B8BD423}" type="pres">
      <dgm:prSet presAssocID="{63F1BD2E-3F84-4044-8E05-DF52756C0D06}" presName="vert1" presStyleCnt="0"/>
      <dgm:spPr/>
    </dgm:pt>
    <dgm:pt modelId="{982AA2E8-48CF-4796-8DFC-69A8B852A1D1}" type="pres">
      <dgm:prSet presAssocID="{DBC58B2B-372D-4B06-8D0E-7EE3757AE52B}" presName="vertSpace2a" presStyleCnt="0"/>
      <dgm:spPr/>
    </dgm:pt>
    <dgm:pt modelId="{7DB8CE87-4E2C-49F6-A3D8-EB126793F88E}" type="pres">
      <dgm:prSet presAssocID="{DBC58B2B-372D-4B06-8D0E-7EE3757AE52B}" presName="horz2" presStyleCnt="0"/>
      <dgm:spPr/>
    </dgm:pt>
    <dgm:pt modelId="{345062D8-F52A-46E0-9719-2A52D471BA4F}" type="pres">
      <dgm:prSet presAssocID="{DBC58B2B-372D-4B06-8D0E-7EE3757AE52B}" presName="horzSpace2" presStyleCnt="0"/>
      <dgm:spPr/>
    </dgm:pt>
    <dgm:pt modelId="{CA2178F2-4F5D-4FE0-9C96-5CC5B12A8EEF}" type="pres">
      <dgm:prSet presAssocID="{DBC58B2B-372D-4B06-8D0E-7EE3757AE52B}" presName="tx2" presStyleLbl="revTx" presStyleIdx="1" presStyleCnt="12"/>
      <dgm:spPr/>
      <dgm:t>
        <a:bodyPr/>
        <a:lstStyle/>
        <a:p>
          <a:endParaRPr lang="es-ES"/>
        </a:p>
      </dgm:t>
    </dgm:pt>
    <dgm:pt modelId="{CA44AFC1-1D67-474E-902A-0B5F2319962C}" type="pres">
      <dgm:prSet presAssocID="{DBC58B2B-372D-4B06-8D0E-7EE3757AE52B}" presName="vert2" presStyleCnt="0"/>
      <dgm:spPr/>
    </dgm:pt>
    <dgm:pt modelId="{FE1FB7AB-F171-4C07-BE73-D3EAC5C6520B}" type="pres">
      <dgm:prSet presAssocID="{DBC58B2B-372D-4B06-8D0E-7EE3757AE52B}" presName="thinLine2b" presStyleLbl="callout" presStyleIdx="0" presStyleCnt="6"/>
      <dgm:spPr/>
    </dgm:pt>
    <dgm:pt modelId="{0EC50BAB-0B1E-49DC-81A5-2C8F8D349D2B}" type="pres">
      <dgm:prSet presAssocID="{DBC58B2B-372D-4B06-8D0E-7EE3757AE52B}" presName="vertSpace2b" presStyleCnt="0"/>
      <dgm:spPr/>
    </dgm:pt>
    <dgm:pt modelId="{2D6F75A0-0349-4B22-BCAC-69D60A96E27E}" type="pres">
      <dgm:prSet presAssocID="{A067A230-70B9-4E83-8E5A-F8FCE0F5CE53}" presName="thickLine" presStyleLbl="alignNode1" presStyleIdx="1" presStyleCnt="6"/>
      <dgm:spPr/>
    </dgm:pt>
    <dgm:pt modelId="{B3609BCB-BD45-4B60-972E-44E234E2D261}" type="pres">
      <dgm:prSet presAssocID="{A067A230-70B9-4E83-8E5A-F8FCE0F5CE53}" presName="horz1" presStyleCnt="0"/>
      <dgm:spPr/>
    </dgm:pt>
    <dgm:pt modelId="{40C17ACD-9F24-416B-89A9-8376741D8C83}" type="pres">
      <dgm:prSet presAssocID="{A067A230-70B9-4E83-8E5A-F8FCE0F5CE53}" presName="tx1" presStyleLbl="revTx" presStyleIdx="2" presStyleCnt="12"/>
      <dgm:spPr/>
      <dgm:t>
        <a:bodyPr/>
        <a:lstStyle/>
        <a:p>
          <a:endParaRPr lang="es-ES"/>
        </a:p>
      </dgm:t>
    </dgm:pt>
    <dgm:pt modelId="{51591805-7D33-49EE-A789-9BD9D61422BA}" type="pres">
      <dgm:prSet presAssocID="{A067A230-70B9-4E83-8E5A-F8FCE0F5CE53}" presName="vert1" presStyleCnt="0"/>
      <dgm:spPr/>
    </dgm:pt>
    <dgm:pt modelId="{659F40A3-9FDC-48F1-AB50-3D5796F5EE49}" type="pres">
      <dgm:prSet presAssocID="{BF97AB62-53F4-4528-B576-E0519EE5B3B7}" presName="vertSpace2a" presStyleCnt="0"/>
      <dgm:spPr/>
    </dgm:pt>
    <dgm:pt modelId="{F257918F-2F5F-4103-9DDD-06C7B62F307A}" type="pres">
      <dgm:prSet presAssocID="{BF97AB62-53F4-4528-B576-E0519EE5B3B7}" presName="horz2" presStyleCnt="0"/>
      <dgm:spPr/>
    </dgm:pt>
    <dgm:pt modelId="{B7A85104-E371-4C48-B69A-7C819483C1C7}" type="pres">
      <dgm:prSet presAssocID="{BF97AB62-53F4-4528-B576-E0519EE5B3B7}" presName="horzSpace2" presStyleCnt="0"/>
      <dgm:spPr/>
    </dgm:pt>
    <dgm:pt modelId="{706A2C8B-8892-45B5-A27F-E1AAC458EEF9}" type="pres">
      <dgm:prSet presAssocID="{BF97AB62-53F4-4528-B576-E0519EE5B3B7}" presName="tx2" presStyleLbl="revTx" presStyleIdx="3" presStyleCnt="12"/>
      <dgm:spPr/>
      <dgm:t>
        <a:bodyPr/>
        <a:lstStyle/>
        <a:p>
          <a:endParaRPr lang="es-ES"/>
        </a:p>
      </dgm:t>
    </dgm:pt>
    <dgm:pt modelId="{3930BE7B-8630-4B29-8242-A1DD4905E6BF}" type="pres">
      <dgm:prSet presAssocID="{BF97AB62-53F4-4528-B576-E0519EE5B3B7}" presName="vert2" presStyleCnt="0"/>
      <dgm:spPr/>
    </dgm:pt>
    <dgm:pt modelId="{42B74B30-2207-4989-9128-2AD46A5B936B}" type="pres">
      <dgm:prSet presAssocID="{BF97AB62-53F4-4528-B576-E0519EE5B3B7}" presName="thinLine2b" presStyleLbl="callout" presStyleIdx="1" presStyleCnt="6"/>
      <dgm:spPr/>
    </dgm:pt>
    <dgm:pt modelId="{CE645F3D-6AB6-43C5-8653-C06B5D78B267}" type="pres">
      <dgm:prSet presAssocID="{BF97AB62-53F4-4528-B576-E0519EE5B3B7}" presName="vertSpace2b" presStyleCnt="0"/>
      <dgm:spPr/>
    </dgm:pt>
    <dgm:pt modelId="{CD134598-B2C4-45AC-8380-EE68B323737B}" type="pres">
      <dgm:prSet presAssocID="{4B7DC2A8-8FB9-4837-BEF2-DC5FC97D07D0}" presName="thickLine" presStyleLbl="alignNode1" presStyleIdx="2" presStyleCnt="6"/>
      <dgm:spPr/>
    </dgm:pt>
    <dgm:pt modelId="{04F893A9-C79F-4FBB-BD6E-1F59501A4999}" type="pres">
      <dgm:prSet presAssocID="{4B7DC2A8-8FB9-4837-BEF2-DC5FC97D07D0}" presName="horz1" presStyleCnt="0"/>
      <dgm:spPr/>
    </dgm:pt>
    <dgm:pt modelId="{5C962297-E08F-49D4-A1D5-F35A6D07D959}" type="pres">
      <dgm:prSet presAssocID="{4B7DC2A8-8FB9-4837-BEF2-DC5FC97D07D0}" presName="tx1" presStyleLbl="revTx" presStyleIdx="4" presStyleCnt="12"/>
      <dgm:spPr/>
      <dgm:t>
        <a:bodyPr/>
        <a:lstStyle/>
        <a:p>
          <a:endParaRPr lang="es-ES"/>
        </a:p>
      </dgm:t>
    </dgm:pt>
    <dgm:pt modelId="{136F4CD3-31DD-4D5E-9B7D-301A45B477AC}" type="pres">
      <dgm:prSet presAssocID="{4B7DC2A8-8FB9-4837-BEF2-DC5FC97D07D0}" presName="vert1" presStyleCnt="0"/>
      <dgm:spPr/>
    </dgm:pt>
    <dgm:pt modelId="{45EF6E40-B21A-4B33-BEA3-E676D76C2FC2}" type="pres">
      <dgm:prSet presAssocID="{83200511-F8BB-4240-B1C9-991E0FBF11B7}" presName="vertSpace2a" presStyleCnt="0"/>
      <dgm:spPr/>
    </dgm:pt>
    <dgm:pt modelId="{7F3DEEC5-5A89-4AD8-897E-060E66620D37}" type="pres">
      <dgm:prSet presAssocID="{83200511-F8BB-4240-B1C9-991E0FBF11B7}" presName="horz2" presStyleCnt="0"/>
      <dgm:spPr/>
    </dgm:pt>
    <dgm:pt modelId="{D532D312-133A-4508-943C-EC5CA7877B15}" type="pres">
      <dgm:prSet presAssocID="{83200511-F8BB-4240-B1C9-991E0FBF11B7}" presName="horzSpace2" presStyleCnt="0"/>
      <dgm:spPr/>
    </dgm:pt>
    <dgm:pt modelId="{6320A486-5086-4D4C-831A-4A1C1E564D0D}" type="pres">
      <dgm:prSet presAssocID="{83200511-F8BB-4240-B1C9-991E0FBF11B7}" presName="tx2" presStyleLbl="revTx" presStyleIdx="5" presStyleCnt="12"/>
      <dgm:spPr/>
      <dgm:t>
        <a:bodyPr/>
        <a:lstStyle/>
        <a:p>
          <a:endParaRPr lang="es-ES"/>
        </a:p>
      </dgm:t>
    </dgm:pt>
    <dgm:pt modelId="{CDD4CC08-1F73-4A6F-8CF1-9281FE75C899}" type="pres">
      <dgm:prSet presAssocID="{83200511-F8BB-4240-B1C9-991E0FBF11B7}" presName="vert2" presStyleCnt="0"/>
      <dgm:spPr/>
    </dgm:pt>
    <dgm:pt modelId="{D2D36F1F-C7C0-4119-BF5B-8B095BF79155}" type="pres">
      <dgm:prSet presAssocID="{83200511-F8BB-4240-B1C9-991E0FBF11B7}" presName="thinLine2b" presStyleLbl="callout" presStyleIdx="2" presStyleCnt="6"/>
      <dgm:spPr/>
    </dgm:pt>
    <dgm:pt modelId="{28452C9A-5B97-41CF-A0D5-81965C224AFC}" type="pres">
      <dgm:prSet presAssocID="{83200511-F8BB-4240-B1C9-991E0FBF11B7}" presName="vertSpace2b" presStyleCnt="0"/>
      <dgm:spPr/>
    </dgm:pt>
    <dgm:pt modelId="{7603429E-96A0-4E66-BCD9-9BB9535DB7E7}" type="pres">
      <dgm:prSet presAssocID="{9706B1F2-3009-43E8-9E51-0FB7D4428F01}" presName="thickLine" presStyleLbl="alignNode1" presStyleIdx="3" presStyleCnt="6"/>
      <dgm:spPr/>
    </dgm:pt>
    <dgm:pt modelId="{DE0C2CC0-6497-429E-ACB4-549F2CA73B39}" type="pres">
      <dgm:prSet presAssocID="{9706B1F2-3009-43E8-9E51-0FB7D4428F01}" presName="horz1" presStyleCnt="0"/>
      <dgm:spPr/>
    </dgm:pt>
    <dgm:pt modelId="{C63FF696-1A36-4C85-BCF6-A7F2F2555139}" type="pres">
      <dgm:prSet presAssocID="{9706B1F2-3009-43E8-9E51-0FB7D4428F01}" presName="tx1" presStyleLbl="revTx" presStyleIdx="6" presStyleCnt="12"/>
      <dgm:spPr/>
      <dgm:t>
        <a:bodyPr/>
        <a:lstStyle/>
        <a:p>
          <a:endParaRPr lang="es-ES"/>
        </a:p>
      </dgm:t>
    </dgm:pt>
    <dgm:pt modelId="{F461F69D-1998-4FB9-B63A-10D63F38E23B}" type="pres">
      <dgm:prSet presAssocID="{9706B1F2-3009-43E8-9E51-0FB7D4428F01}" presName="vert1" presStyleCnt="0"/>
      <dgm:spPr/>
    </dgm:pt>
    <dgm:pt modelId="{59540752-674B-44B7-909A-3199AD274092}" type="pres">
      <dgm:prSet presAssocID="{769D90BC-CC69-4E61-868B-B339AB3E9A55}" presName="vertSpace2a" presStyleCnt="0"/>
      <dgm:spPr/>
    </dgm:pt>
    <dgm:pt modelId="{ABAE33E6-E3F9-4A77-BD8D-65F8D3D592F9}" type="pres">
      <dgm:prSet presAssocID="{769D90BC-CC69-4E61-868B-B339AB3E9A55}" presName="horz2" presStyleCnt="0"/>
      <dgm:spPr/>
    </dgm:pt>
    <dgm:pt modelId="{D41C72FD-BC07-4443-A28C-5E0CD706E224}" type="pres">
      <dgm:prSet presAssocID="{769D90BC-CC69-4E61-868B-B339AB3E9A55}" presName="horzSpace2" presStyleCnt="0"/>
      <dgm:spPr/>
    </dgm:pt>
    <dgm:pt modelId="{9A4ACF48-133C-402B-B0FB-A71C67891C5A}" type="pres">
      <dgm:prSet presAssocID="{769D90BC-CC69-4E61-868B-B339AB3E9A55}" presName="tx2" presStyleLbl="revTx" presStyleIdx="7" presStyleCnt="12"/>
      <dgm:spPr/>
      <dgm:t>
        <a:bodyPr/>
        <a:lstStyle/>
        <a:p>
          <a:endParaRPr lang="es-ES"/>
        </a:p>
      </dgm:t>
    </dgm:pt>
    <dgm:pt modelId="{76016FE5-6464-45CF-B525-513D92161FD2}" type="pres">
      <dgm:prSet presAssocID="{769D90BC-CC69-4E61-868B-B339AB3E9A55}" presName="vert2" presStyleCnt="0"/>
      <dgm:spPr/>
    </dgm:pt>
    <dgm:pt modelId="{77B7D6A6-ABBB-4826-B22C-A7933A2BD9D1}" type="pres">
      <dgm:prSet presAssocID="{769D90BC-CC69-4E61-868B-B339AB3E9A55}" presName="thinLine2b" presStyleLbl="callout" presStyleIdx="3" presStyleCnt="6"/>
      <dgm:spPr/>
    </dgm:pt>
    <dgm:pt modelId="{16639A61-694D-4DD1-B773-D2D5A3FC64A5}" type="pres">
      <dgm:prSet presAssocID="{769D90BC-CC69-4E61-868B-B339AB3E9A55}" presName="vertSpace2b" presStyleCnt="0"/>
      <dgm:spPr/>
    </dgm:pt>
    <dgm:pt modelId="{73705B99-898F-4EF2-B936-B06D85E9FC04}" type="pres">
      <dgm:prSet presAssocID="{F9C5F12A-7A84-4871-AC8E-C9BC91B931A1}" presName="thickLine" presStyleLbl="alignNode1" presStyleIdx="4" presStyleCnt="6"/>
      <dgm:spPr/>
    </dgm:pt>
    <dgm:pt modelId="{CA3C00FB-08D8-4999-8596-81037042178F}" type="pres">
      <dgm:prSet presAssocID="{F9C5F12A-7A84-4871-AC8E-C9BC91B931A1}" presName="horz1" presStyleCnt="0"/>
      <dgm:spPr/>
    </dgm:pt>
    <dgm:pt modelId="{28A52031-FC1B-47F8-AD0C-AD4F436367A9}" type="pres">
      <dgm:prSet presAssocID="{F9C5F12A-7A84-4871-AC8E-C9BC91B931A1}" presName="tx1" presStyleLbl="revTx" presStyleIdx="8" presStyleCnt="12"/>
      <dgm:spPr/>
      <dgm:t>
        <a:bodyPr/>
        <a:lstStyle/>
        <a:p>
          <a:endParaRPr lang="es-ES"/>
        </a:p>
      </dgm:t>
    </dgm:pt>
    <dgm:pt modelId="{D3B3CD28-C3AC-4683-BA49-688E03E44D26}" type="pres">
      <dgm:prSet presAssocID="{F9C5F12A-7A84-4871-AC8E-C9BC91B931A1}" presName="vert1" presStyleCnt="0"/>
      <dgm:spPr/>
    </dgm:pt>
    <dgm:pt modelId="{835B6C60-2529-4C3A-BE15-D2DB82406816}" type="pres">
      <dgm:prSet presAssocID="{9B132F8A-5015-4A83-9E01-B848F85562A6}" presName="vertSpace2a" presStyleCnt="0"/>
      <dgm:spPr/>
    </dgm:pt>
    <dgm:pt modelId="{9AFEED52-BC3D-4CF4-A974-D517DCD68D86}" type="pres">
      <dgm:prSet presAssocID="{9B132F8A-5015-4A83-9E01-B848F85562A6}" presName="horz2" presStyleCnt="0"/>
      <dgm:spPr/>
    </dgm:pt>
    <dgm:pt modelId="{9C206773-BFA3-4FBD-A648-BEE397B42B3E}" type="pres">
      <dgm:prSet presAssocID="{9B132F8A-5015-4A83-9E01-B848F85562A6}" presName="horzSpace2" presStyleCnt="0"/>
      <dgm:spPr/>
    </dgm:pt>
    <dgm:pt modelId="{92491EAC-0893-4B38-A594-A94E5759FC46}" type="pres">
      <dgm:prSet presAssocID="{9B132F8A-5015-4A83-9E01-B848F85562A6}" presName="tx2" presStyleLbl="revTx" presStyleIdx="9" presStyleCnt="12"/>
      <dgm:spPr/>
      <dgm:t>
        <a:bodyPr/>
        <a:lstStyle/>
        <a:p>
          <a:endParaRPr lang="es-ES"/>
        </a:p>
      </dgm:t>
    </dgm:pt>
    <dgm:pt modelId="{531F05AF-39DF-4C34-94AF-AD3D1475A367}" type="pres">
      <dgm:prSet presAssocID="{9B132F8A-5015-4A83-9E01-B848F85562A6}" presName="vert2" presStyleCnt="0"/>
      <dgm:spPr/>
    </dgm:pt>
    <dgm:pt modelId="{EBCF92D6-2B44-4406-B14C-FFC81DEF7FCD}" type="pres">
      <dgm:prSet presAssocID="{9B132F8A-5015-4A83-9E01-B848F85562A6}" presName="thinLine2b" presStyleLbl="callout" presStyleIdx="4" presStyleCnt="6"/>
      <dgm:spPr/>
    </dgm:pt>
    <dgm:pt modelId="{2CF3B9FE-F756-43D0-911A-446F512F7368}" type="pres">
      <dgm:prSet presAssocID="{9B132F8A-5015-4A83-9E01-B848F85562A6}" presName="vertSpace2b" presStyleCnt="0"/>
      <dgm:spPr/>
    </dgm:pt>
    <dgm:pt modelId="{8EE0FE68-5B4C-4564-BFE1-03A296B49810}" type="pres">
      <dgm:prSet presAssocID="{3C903827-3EDC-488A-AF32-B2D5F19870FB}" presName="thickLine" presStyleLbl="alignNode1" presStyleIdx="5" presStyleCnt="6"/>
      <dgm:spPr/>
    </dgm:pt>
    <dgm:pt modelId="{BCC29D64-B20A-48E0-BE6F-9264FBB7B0E6}" type="pres">
      <dgm:prSet presAssocID="{3C903827-3EDC-488A-AF32-B2D5F19870FB}" presName="horz1" presStyleCnt="0"/>
      <dgm:spPr/>
    </dgm:pt>
    <dgm:pt modelId="{CC0F08A4-7389-4AAE-9BC2-A2767356913C}" type="pres">
      <dgm:prSet presAssocID="{3C903827-3EDC-488A-AF32-B2D5F19870FB}" presName="tx1" presStyleLbl="revTx" presStyleIdx="10" presStyleCnt="12"/>
      <dgm:spPr/>
      <dgm:t>
        <a:bodyPr/>
        <a:lstStyle/>
        <a:p>
          <a:endParaRPr lang="es-ES"/>
        </a:p>
      </dgm:t>
    </dgm:pt>
    <dgm:pt modelId="{42169944-AE0E-4401-8388-9ACFB0A857EA}" type="pres">
      <dgm:prSet presAssocID="{3C903827-3EDC-488A-AF32-B2D5F19870FB}" presName="vert1" presStyleCnt="0"/>
      <dgm:spPr/>
    </dgm:pt>
    <dgm:pt modelId="{CB08D64C-1E91-485F-8573-3F680FBBE7A2}" type="pres">
      <dgm:prSet presAssocID="{9AECD3E2-1B12-4556-85DF-B6C0C7363438}" presName="vertSpace2a" presStyleCnt="0"/>
      <dgm:spPr/>
    </dgm:pt>
    <dgm:pt modelId="{3CC8B7CA-6707-4AFD-9227-BB5E42AB849C}" type="pres">
      <dgm:prSet presAssocID="{9AECD3E2-1B12-4556-85DF-B6C0C7363438}" presName="horz2" presStyleCnt="0"/>
      <dgm:spPr/>
    </dgm:pt>
    <dgm:pt modelId="{7B919FEF-8C32-4ECE-B718-D5BB90A99863}" type="pres">
      <dgm:prSet presAssocID="{9AECD3E2-1B12-4556-85DF-B6C0C7363438}" presName="horzSpace2" presStyleCnt="0"/>
      <dgm:spPr/>
    </dgm:pt>
    <dgm:pt modelId="{3AC03E86-765F-48AE-B9B2-175BAAD72310}" type="pres">
      <dgm:prSet presAssocID="{9AECD3E2-1B12-4556-85DF-B6C0C7363438}" presName="tx2" presStyleLbl="revTx" presStyleIdx="11" presStyleCnt="12"/>
      <dgm:spPr/>
      <dgm:t>
        <a:bodyPr/>
        <a:lstStyle/>
        <a:p>
          <a:endParaRPr lang="es-ES"/>
        </a:p>
      </dgm:t>
    </dgm:pt>
    <dgm:pt modelId="{C0314AFF-0805-4A8A-918B-28EB6F35D436}" type="pres">
      <dgm:prSet presAssocID="{9AECD3E2-1B12-4556-85DF-B6C0C7363438}" presName="vert2" presStyleCnt="0"/>
      <dgm:spPr/>
    </dgm:pt>
    <dgm:pt modelId="{72BCA468-1032-4FCD-A01B-199350239160}" type="pres">
      <dgm:prSet presAssocID="{9AECD3E2-1B12-4556-85DF-B6C0C7363438}" presName="thinLine2b" presStyleLbl="callout" presStyleIdx="5" presStyleCnt="6"/>
      <dgm:spPr/>
    </dgm:pt>
    <dgm:pt modelId="{E186008F-816C-4CF9-8851-6EEF5FFC71C9}" type="pres">
      <dgm:prSet presAssocID="{9AECD3E2-1B12-4556-85DF-B6C0C7363438}" presName="vertSpace2b" presStyleCnt="0"/>
      <dgm:spPr/>
    </dgm:pt>
  </dgm:ptLst>
  <dgm:cxnLst>
    <dgm:cxn modelId="{D8CAFF5C-A47B-4498-A4D7-A5062D441254}" srcId="{F9C5F12A-7A84-4871-AC8E-C9BC91B931A1}" destId="{9B132F8A-5015-4A83-9E01-B848F85562A6}" srcOrd="0" destOrd="0" parTransId="{DC8C167D-9753-4CF1-85E0-472E05513CE9}" sibTransId="{FD2BE74C-1381-49AB-8875-246BE7435237}"/>
    <dgm:cxn modelId="{A47609BD-C4D7-465C-9179-8780380B2C18}" type="presOf" srcId="{9B132F8A-5015-4A83-9E01-B848F85562A6}" destId="{92491EAC-0893-4B38-A594-A94E5759FC46}" srcOrd="0" destOrd="0" presId="urn:microsoft.com/office/officeart/2008/layout/LinedList"/>
    <dgm:cxn modelId="{B3C4C1D9-F833-47B2-9DFC-2B8DD148C10E}" type="presOf" srcId="{F9C5F12A-7A84-4871-AC8E-C9BC91B931A1}" destId="{28A52031-FC1B-47F8-AD0C-AD4F436367A9}" srcOrd="0" destOrd="0" presId="urn:microsoft.com/office/officeart/2008/layout/LinedList"/>
    <dgm:cxn modelId="{EE86D824-8ABA-4E72-9CFA-171BF278A23C}" srcId="{470D697D-CF48-431B-AB88-3FBA51EF3C0C}" destId="{63F1BD2E-3F84-4044-8E05-DF52756C0D06}" srcOrd="0" destOrd="0" parTransId="{95977505-DA25-4BFB-A9EB-82CD2344C601}" sibTransId="{F833D349-149C-4E5A-AB44-AF1FB8903A74}"/>
    <dgm:cxn modelId="{B28C79FC-87E9-43B6-96DF-71CD3BD789A3}" srcId="{470D697D-CF48-431B-AB88-3FBA51EF3C0C}" destId="{4B7DC2A8-8FB9-4837-BEF2-DC5FC97D07D0}" srcOrd="2" destOrd="0" parTransId="{C14D3248-C6CC-48E8-B6AF-E2088FBDB033}" sibTransId="{57CC5464-4799-42F8-951D-51A2F5A5A3DF}"/>
    <dgm:cxn modelId="{FDA195F6-3685-47A6-B123-B459FE28970F}" srcId="{63F1BD2E-3F84-4044-8E05-DF52756C0D06}" destId="{DBC58B2B-372D-4B06-8D0E-7EE3757AE52B}" srcOrd="0" destOrd="0" parTransId="{F46D6BF7-3CE5-4355-A9E4-05712709B298}" sibTransId="{AAA02DD7-6A4A-4BFC-859B-5E5545AE2FA5}"/>
    <dgm:cxn modelId="{764EC5A7-71F5-4E3B-BC61-44AF8FC4FFD0}" srcId="{470D697D-CF48-431B-AB88-3FBA51EF3C0C}" destId="{9706B1F2-3009-43E8-9E51-0FB7D4428F01}" srcOrd="3" destOrd="0" parTransId="{E66DA3CF-D0A4-4062-AFDA-2D7DDC0113F8}" sibTransId="{9D852244-32FD-46DB-B2E6-1FF8AE797A6F}"/>
    <dgm:cxn modelId="{E5CE769E-C2DA-492A-8DB0-4D77F111E230}" type="presOf" srcId="{9AECD3E2-1B12-4556-85DF-B6C0C7363438}" destId="{3AC03E86-765F-48AE-B9B2-175BAAD72310}" srcOrd="0" destOrd="0" presId="urn:microsoft.com/office/officeart/2008/layout/LinedList"/>
    <dgm:cxn modelId="{1D335CD5-8871-42D4-BBF8-4CB68F5A158E}" type="presOf" srcId="{769D90BC-CC69-4E61-868B-B339AB3E9A55}" destId="{9A4ACF48-133C-402B-B0FB-A71C67891C5A}" srcOrd="0" destOrd="0" presId="urn:microsoft.com/office/officeart/2008/layout/LinedList"/>
    <dgm:cxn modelId="{6F6D0FB7-E669-4A18-85AC-BAAE2C7598C0}" srcId="{470D697D-CF48-431B-AB88-3FBA51EF3C0C}" destId="{F9C5F12A-7A84-4871-AC8E-C9BC91B931A1}" srcOrd="4" destOrd="0" parTransId="{BDA265AA-6C94-4375-9D26-4DC3488E8536}" sibTransId="{C1513CC6-CE0F-430A-BFD4-17FD6FFFE54C}"/>
    <dgm:cxn modelId="{C1C39033-FCCB-430E-B9F8-4AF268607B58}" type="presOf" srcId="{A067A230-70B9-4E83-8E5A-F8FCE0F5CE53}" destId="{40C17ACD-9F24-416B-89A9-8376741D8C83}" srcOrd="0" destOrd="0" presId="urn:microsoft.com/office/officeart/2008/layout/LinedList"/>
    <dgm:cxn modelId="{1C1811D1-5DF7-4BE6-9ABF-112450D4398A}" srcId="{470D697D-CF48-431B-AB88-3FBA51EF3C0C}" destId="{A067A230-70B9-4E83-8E5A-F8FCE0F5CE53}" srcOrd="1" destOrd="0" parTransId="{FFCCBE4E-730B-4C39-8756-A69A13139C24}" sibTransId="{604A9FB8-ADC3-4E20-9CEE-523CB50A7BD2}"/>
    <dgm:cxn modelId="{2B21B1B3-A101-4C70-B8B6-E509E3C9D195}" srcId="{470D697D-CF48-431B-AB88-3FBA51EF3C0C}" destId="{3C903827-3EDC-488A-AF32-B2D5F19870FB}" srcOrd="5" destOrd="0" parTransId="{A85CB841-4265-4660-A77F-A7C2F4BC151B}" sibTransId="{158D6327-01DE-439D-8D87-CA68A9AB6F70}"/>
    <dgm:cxn modelId="{B8EEE402-00B1-48EE-87A7-BC0E373F734E}" srcId="{4B7DC2A8-8FB9-4837-BEF2-DC5FC97D07D0}" destId="{83200511-F8BB-4240-B1C9-991E0FBF11B7}" srcOrd="0" destOrd="0" parTransId="{A8E921B3-2760-4944-B4EA-66B38AE7A6C0}" sibTransId="{9067ADB3-6A2C-4A61-9539-2E889B010506}"/>
    <dgm:cxn modelId="{D80EE740-1E4E-44B4-BAC1-107DE6E4827A}" type="presOf" srcId="{4B7DC2A8-8FB9-4837-BEF2-DC5FC97D07D0}" destId="{5C962297-E08F-49D4-A1D5-F35A6D07D959}" srcOrd="0" destOrd="0" presId="urn:microsoft.com/office/officeart/2008/layout/LinedList"/>
    <dgm:cxn modelId="{9E58D8EA-19B0-46D2-8B50-41012FE2B7F5}" type="presOf" srcId="{470D697D-CF48-431B-AB88-3FBA51EF3C0C}" destId="{C93C5E04-BCC8-47C6-82D2-54785012C2C4}" srcOrd="0" destOrd="0" presId="urn:microsoft.com/office/officeart/2008/layout/LinedList"/>
    <dgm:cxn modelId="{CF064F78-2F04-435B-AAF1-0FE93C1608DA}" srcId="{A067A230-70B9-4E83-8E5A-F8FCE0F5CE53}" destId="{BF97AB62-53F4-4528-B576-E0519EE5B3B7}" srcOrd="0" destOrd="0" parTransId="{A6A0596E-B92F-4F83-8B3B-38D1C8963AC0}" sibTransId="{80F666AC-2DB2-4BCE-8D70-731A221751DB}"/>
    <dgm:cxn modelId="{CE976216-750A-4191-8CBD-38BDF4BAE9DF}" type="presOf" srcId="{3C903827-3EDC-488A-AF32-B2D5F19870FB}" destId="{CC0F08A4-7389-4AAE-9BC2-A2767356913C}" srcOrd="0" destOrd="0" presId="urn:microsoft.com/office/officeart/2008/layout/LinedList"/>
    <dgm:cxn modelId="{EEE510F7-E9C6-4383-A513-F910FE20D26D}" type="presOf" srcId="{83200511-F8BB-4240-B1C9-991E0FBF11B7}" destId="{6320A486-5086-4D4C-831A-4A1C1E564D0D}" srcOrd="0" destOrd="0" presId="urn:microsoft.com/office/officeart/2008/layout/LinedList"/>
    <dgm:cxn modelId="{F47DE683-C224-41FD-939E-296342045CBC}" type="presOf" srcId="{DBC58B2B-372D-4B06-8D0E-7EE3757AE52B}" destId="{CA2178F2-4F5D-4FE0-9C96-5CC5B12A8EEF}" srcOrd="0" destOrd="0" presId="urn:microsoft.com/office/officeart/2008/layout/LinedList"/>
    <dgm:cxn modelId="{C3A9E5B7-DB51-4A3C-853A-F32DFD33D6DE}" type="presOf" srcId="{63F1BD2E-3F84-4044-8E05-DF52756C0D06}" destId="{79A4BA09-FBB1-4BF9-B3F6-A46EA7AFD0CB}" srcOrd="0" destOrd="0" presId="urn:microsoft.com/office/officeart/2008/layout/LinedList"/>
    <dgm:cxn modelId="{B877789A-4EEF-47C0-AE80-61BF361D0389}" type="presOf" srcId="{9706B1F2-3009-43E8-9E51-0FB7D4428F01}" destId="{C63FF696-1A36-4C85-BCF6-A7F2F2555139}" srcOrd="0" destOrd="0" presId="urn:microsoft.com/office/officeart/2008/layout/LinedList"/>
    <dgm:cxn modelId="{D33DC0B5-343C-4A85-8818-F639F0296E1A}" srcId="{3C903827-3EDC-488A-AF32-B2D5F19870FB}" destId="{9AECD3E2-1B12-4556-85DF-B6C0C7363438}" srcOrd="0" destOrd="0" parTransId="{E061C776-FA60-448F-A5DD-5C5340112A49}" sibTransId="{4AEF6F8F-7A68-4D28-803A-164C81A01289}"/>
    <dgm:cxn modelId="{7A80D711-2EF7-49FF-8317-4068FE8E4FC0}" type="presOf" srcId="{BF97AB62-53F4-4528-B576-E0519EE5B3B7}" destId="{706A2C8B-8892-45B5-A27F-E1AAC458EEF9}" srcOrd="0" destOrd="0" presId="urn:microsoft.com/office/officeart/2008/layout/LinedList"/>
    <dgm:cxn modelId="{B9883507-7FF9-40F8-9C8C-349873571FB6}" srcId="{9706B1F2-3009-43E8-9E51-0FB7D4428F01}" destId="{769D90BC-CC69-4E61-868B-B339AB3E9A55}" srcOrd="0" destOrd="0" parTransId="{206434C6-D136-4E76-90EB-3D79B6404F68}" sibTransId="{218140EB-C380-42CF-982E-75558FB7AB42}"/>
    <dgm:cxn modelId="{52CF8185-2657-4F35-A462-3660A8C76D01}" type="presParOf" srcId="{C93C5E04-BCC8-47C6-82D2-54785012C2C4}" destId="{F99AAA35-CDB1-4A5A-A41C-7345A3EBFEB7}" srcOrd="0" destOrd="0" presId="urn:microsoft.com/office/officeart/2008/layout/LinedList"/>
    <dgm:cxn modelId="{7E451D40-B01C-4BFD-A63B-0C7BD508FA94}" type="presParOf" srcId="{C93C5E04-BCC8-47C6-82D2-54785012C2C4}" destId="{0532171F-8D93-4FC1-89B9-208B4E6465B7}" srcOrd="1" destOrd="0" presId="urn:microsoft.com/office/officeart/2008/layout/LinedList"/>
    <dgm:cxn modelId="{EAB947B6-479F-480A-B253-2070D52AADF9}" type="presParOf" srcId="{0532171F-8D93-4FC1-89B9-208B4E6465B7}" destId="{79A4BA09-FBB1-4BF9-B3F6-A46EA7AFD0CB}" srcOrd="0" destOrd="0" presId="urn:microsoft.com/office/officeart/2008/layout/LinedList"/>
    <dgm:cxn modelId="{F0765DF9-425B-439A-AC6A-3D09B915D358}" type="presParOf" srcId="{0532171F-8D93-4FC1-89B9-208B4E6465B7}" destId="{828CF96C-28A7-4502-958A-CF057B8BD423}" srcOrd="1" destOrd="0" presId="urn:microsoft.com/office/officeart/2008/layout/LinedList"/>
    <dgm:cxn modelId="{F7F29DD1-E081-4FA4-93FA-E5DE49DF4B47}" type="presParOf" srcId="{828CF96C-28A7-4502-958A-CF057B8BD423}" destId="{982AA2E8-48CF-4796-8DFC-69A8B852A1D1}" srcOrd="0" destOrd="0" presId="urn:microsoft.com/office/officeart/2008/layout/LinedList"/>
    <dgm:cxn modelId="{09CCCA60-D6AB-49DF-9DE6-EB8298C93023}" type="presParOf" srcId="{828CF96C-28A7-4502-958A-CF057B8BD423}" destId="{7DB8CE87-4E2C-49F6-A3D8-EB126793F88E}" srcOrd="1" destOrd="0" presId="urn:microsoft.com/office/officeart/2008/layout/LinedList"/>
    <dgm:cxn modelId="{1D02B323-BFF3-458E-AC0A-57CCF318DA15}" type="presParOf" srcId="{7DB8CE87-4E2C-49F6-A3D8-EB126793F88E}" destId="{345062D8-F52A-46E0-9719-2A52D471BA4F}" srcOrd="0" destOrd="0" presId="urn:microsoft.com/office/officeart/2008/layout/LinedList"/>
    <dgm:cxn modelId="{351985DA-FB45-419E-9482-E22CC99E1385}" type="presParOf" srcId="{7DB8CE87-4E2C-49F6-A3D8-EB126793F88E}" destId="{CA2178F2-4F5D-4FE0-9C96-5CC5B12A8EEF}" srcOrd="1" destOrd="0" presId="urn:microsoft.com/office/officeart/2008/layout/LinedList"/>
    <dgm:cxn modelId="{5BA09EC8-B78B-42BA-B456-E5F0A962D503}" type="presParOf" srcId="{7DB8CE87-4E2C-49F6-A3D8-EB126793F88E}" destId="{CA44AFC1-1D67-474E-902A-0B5F2319962C}" srcOrd="2" destOrd="0" presId="urn:microsoft.com/office/officeart/2008/layout/LinedList"/>
    <dgm:cxn modelId="{B82C1406-32DC-4D41-AD3B-59706CAAF138}" type="presParOf" srcId="{828CF96C-28A7-4502-958A-CF057B8BD423}" destId="{FE1FB7AB-F171-4C07-BE73-D3EAC5C6520B}" srcOrd="2" destOrd="0" presId="urn:microsoft.com/office/officeart/2008/layout/LinedList"/>
    <dgm:cxn modelId="{7C4F50F5-AF25-4108-B210-A8482233658E}" type="presParOf" srcId="{828CF96C-28A7-4502-958A-CF057B8BD423}" destId="{0EC50BAB-0B1E-49DC-81A5-2C8F8D349D2B}" srcOrd="3" destOrd="0" presId="urn:microsoft.com/office/officeart/2008/layout/LinedList"/>
    <dgm:cxn modelId="{F53B3F91-4289-436B-B565-519F2457E290}" type="presParOf" srcId="{C93C5E04-BCC8-47C6-82D2-54785012C2C4}" destId="{2D6F75A0-0349-4B22-BCAC-69D60A96E27E}" srcOrd="2" destOrd="0" presId="urn:microsoft.com/office/officeart/2008/layout/LinedList"/>
    <dgm:cxn modelId="{B923A561-37A2-4777-A588-422DC26806B3}" type="presParOf" srcId="{C93C5E04-BCC8-47C6-82D2-54785012C2C4}" destId="{B3609BCB-BD45-4B60-972E-44E234E2D261}" srcOrd="3" destOrd="0" presId="urn:microsoft.com/office/officeart/2008/layout/LinedList"/>
    <dgm:cxn modelId="{94454CA1-2719-448A-96FD-46F87A841DBC}" type="presParOf" srcId="{B3609BCB-BD45-4B60-972E-44E234E2D261}" destId="{40C17ACD-9F24-416B-89A9-8376741D8C83}" srcOrd="0" destOrd="0" presId="urn:microsoft.com/office/officeart/2008/layout/LinedList"/>
    <dgm:cxn modelId="{DC490275-E7A1-4D7C-A646-6BE72B5C4BEC}" type="presParOf" srcId="{B3609BCB-BD45-4B60-972E-44E234E2D261}" destId="{51591805-7D33-49EE-A789-9BD9D61422BA}" srcOrd="1" destOrd="0" presId="urn:microsoft.com/office/officeart/2008/layout/LinedList"/>
    <dgm:cxn modelId="{D0ADC42D-69BC-4967-BF54-12FA2FED0F95}" type="presParOf" srcId="{51591805-7D33-49EE-A789-9BD9D61422BA}" destId="{659F40A3-9FDC-48F1-AB50-3D5796F5EE49}" srcOrd="0" destOrd="0" presId="urn:microsoft.com/office/officeart/2008/layout/LinedList"/>
    <dgm:cxn modelId="{600984F5-E369-446B-B6CE-B47CED0960E7}" type="presParOf" srcId="{51591805-7D33-49EE-A789-9BD9D61422BA}" destId="{F257918F-2F5F-4103-9DDD-06C7B62F307A}" srcOrd="1" destOrd="0" presId="urn:microsoft.com/office/officeart/2008/layout/LinedList"/>
    <dgm:cxn modelId="{C0472494-E7C8-492C-91DC-896D4CC8495D}" type="presParOf" srcId="{F257918F-2F5F-4103-9DDD-06C7B62F307A}" destId="{B7A85104-E371-4C48-B69A-7C819483C1C7}" srcOrd="0" destOrd="0" presId="urn:microsoft.com/office/officeart/2008/layout/LinedList"/>
    <dgm:cxn modelId="{D153F404-D269-4A28-B469-77CCE3B550D2}" type="presParOf" srcId="{F257918F-2F5F-4103-9DDD-06C7B62F307A}" destId="{706A2C8B-8892-45B5-A27F-E1AAC458EEF9}" srcOrd="1" destOrd="0" presId="urn:microsoft.com/office/officeart/2008/layout/LinedList"/>
    <dgm:cxn modelId="{B3D973CF-A702-4BCA-8C6D-85CDF719FCCF}" type="presParOf" srcId="{F257918F-2F5F-4103-9DDD-06C7B62F307A}" destId="{3930BE7B-8630-4B29-8242-A1DD4905E6BF}" srcOrd="2" destOrd="0" presId="urn:microsoft.com/office/officeart/2008/layout/LinedList"/>
    <dgm:cxn modelId="{2D9402E3-E0D0-4416-9D2F-9EA87E7116FD}" type="presParOf" srcId="{51591805-7D33-49EE-A789-9BD9D61422BA}" destId="{42B74B30-2207-4989-9128-2AD46A5B936B}" srcOrd="2" destOrd="0" presId="urn:microsoft.com/office/officeart/2008/layout/LinedList"/>
    <dgm:cxn modelId="{72C5CFD4-CA7B-4504-B5EA-9F95A2E775E8}" type="presParOf" srcId="{51591805-7D33-49EE-A789-9BD9D61422BA}" destId="{CE645F3D-6AB6-43C5-8653-C06B5D78B267}" srcOrd="3" destOrd="0" presId="urn:microsoft.com/office/officeart/2008/layout/LinedList"/>
    <dgm:cxn modelId="{A7477AE1-19A7-4319-A8A0-1AB433552BAE}" type="presParOf" srcId="{C93C5E04-BCC8-47C6-82D2-54785012C2C4}" destId="{CD134598-B2C4-45AC-8380-EE68B323737B}" srcOrd="4" destOrd="0" presId="urn:microsoft.com/office/officeart/2008/layout/LinedList"/>
    <dgm:cxn modelId="{4DCBBB75-BCE1-4AA5-AA4E-501308B70ACD}" type="presParOf" srcId="{C93C5E04-BCC8-47C6-82D2-54785012C2C4}" destId="{04F893A9-C79F-4FBB-BD6E-1F59501A4999}" srcOrd="5" destOrd="0" presId="urn:microsoft.com/office/officeart/2008/layout/LinedList"/>
    <dgm:cxn modelId="{BF95085C-DBC6-4F6C-ABDB-D51470523241}" type="presParOf" srcId="{04F893A9-C79F-4FBB-BD6E-1F59501A4999}" destId="{5C962297-E08F-49D4-A1D5-F35A6D07D959}" srcOrd="0" destOrd="0" presId="urn:microsoft.com/office/officeart/2008/layout/LinedList"/>
    <dgm:cxn modelId="{E6E32ACC-2776-4255-859F-4D42FCEE7196}" type="presParOf" srcId="{04F893A9-C79F-4FBB-BD6E-1F59501A4999}" destId="{136F4CD3-31DD-4D5E-9B7D-301A45B477AC}" srcOrd="1" destOrd="0" presId="urn:microsoft.com/office/officeart/2008/layout/LinedList"/>
    <dgm:cxn modelId="{E839979D-0977-4DA1-BC84-501B63AC6605}" type="presParOf" srcId="{136F4CD3-31DD-4D5E-9B7D-301A45B477AC}" destId="{45EF6E40-B21A-4B33-BEA3-E676D76C2FC2}" srcOrd="0" destOrd="0" presId="urn:microsoft.com/office/officeart/2008/layout/LinedList"/>
    <dgm:cxn modelId="{297333F7-64AF-44A9-8E07-B753B383F94E}" type="presParOf" srcId="{136F4CD3-31DD-4D5E-9B7D-301A45B477AC}" destId="{7F3DEEC5-5A89-4AD8-897E-060E66620D37}" srcOrd="1" destOrd="0" presId="urn:microsoft.com/office/officeart/2008/layout/LinedList"/>
    <dgm:cxn modelId="{6F619C26-ADB7-466E-8098-FACD7A86A643}" type="presParOf" srcId="{7F3DEEC5-5A89-4AD8-897E-060E66620D37}" destId="{D532D312-133A-4508-943C-EC5CA7877B15}" srcOrd="0" destOrd="0" presId="urn:microsoft.com/office/officeart/2008/layout/LinedList"/>
    <dgm:cxn modelId="{017BC35E-D406-440D-96B8-23754ECB66A6}" type="presParOf" srcId="{7F3DEEC5-5A89-4AD8-897E-060E66620D37}" destId="{6320A486-5086-4D4C-831A-4A1C1E564D0D}" srcOrd="1" destOrd="0" presId="urn:microsoft.com/office/officeart/2008/layout/LinedList"/>
    <dgm:cxn modelId="{B08116F8-E7D2-4C0A-8C69-C37FA8B845E1}" type="presParOf" srcId="{7F3DEEC5-5A89-4AD8-897E-060E66620D37}" destId="{CDD4CC08-1F73-4A6F-8CF1-9281FE75C899}" srcOrd="2" destOrd="0" presId="urn:microsoft.com/office/officeart/2008/layout/LinedList"/>
    <dgm:cxn modelId="{945ECF69-6E7C-4A6F-94E2-C7302151B66D}" type="presParOf" srcId="{136F4CD3-31DD-4D5E-9B7D-301A45B477AC}" destId="{D2D36F1F-C7C0-4119-BF5B-8B095BF79155}" srcOrd="2" destOrd="0" presId="urn:microsoft.com/office/officeart/2008/layout/LinedList"/>
    <dgm:cxn modelId="{01C364AF-54E3-41D1-8100-4925F9A509C4}" type="presParOf" srcId="{136F4CD3-31DD-4D5E-9B7D-301A45B477AC}" destId="{28452C9A-5B97-41CF-A0D5-81965C224AFC}" srcOrd="3" destOrd="0" presId="urn:microsoft.com/office/officeart/2008/layout/LinedList"/>
    <dgm:cxn modelId="{08D8B921-37B4-42E9-99D8-F551AD585BB6}" type="presParOf" srcId="{C93C5E04-BCC8-47C6-82D2-54785012C2C4}" destId="{7603429E-96A0-4E66-BCD9-9BB9535DB7E7}" srcOrd="6" destOrd="0" presId="urn:microsoft.com/office/officeart/2008/layout/LinedList"/>
    <dgm:cxn modelId="{995901EB-C701-4076-AF51-851BEC3F14A7}" type="presParOf" srcId="{C93C5E04-BCC8-47C6-82D2-54785012C2C4}" destId="{DE0C2CC0-6497-429E-ACB4-549F2CA73B39}" srcOrd="7" destOrd="0" presId="urn:microsoft.com/office/officeart/2008/layout/LinedList"/>
    <dgm:cxn modelId="{3D34F33D-A56A-48D0-988A-512944ECDDFA}" type="presParOf" srcId="{DE0C2CC0-6497-429E-ACB4-549F2CA73B39}" destId="{C63FF696-1A36-4C85-BCF6-A7F2F2555139}" srcOrd="0" destOrd="0" presId="urn:microsoft.com/office/officeart/2008/layout/LinedList"/>
    <dgm:cxn modelId="{BE465BF0-0A76-4FB7-AC39-A7EDACABF6B2}" type="presParOf" srcId="{DE0C2CC0-6497-429E-ACB4-549F2CA73B39}" destId="{F461F69D-1998-4FB9-B63A-10D63F38E23B}" srcOrd="1" destOrd="0" presId="urn:microsoft.com/office/officeart/2008/layout/LinedList"/>
    <dgm:cxn modelId="{6BF12F26-599E-4D48-B078-91E56AE46EDF}" type="presParOf" srcId="{F461F69D-1998-4FB9-B63A-10D63F38E23B}" destId="{59540752-674B-44B7-909A-3199AD274092}" srcOrd="0" destOrd="0" presId="urn:microsoft.com/office/officeart/2008/layout/LinedList"/>
    <dgm:cxn modelId="{ABEAB6C1-6A25-4BFC-8F18-2E0209512ECC}" type="presParOf" srcId="{F461F69D-1998-4FB9-B63A-10D63F38E23B}" destId="{ABAE33E6-E3F9-4A77-BD8D-65F8D3D592F9}" srcOrd="1" destOrd="0" presId="urn:microsoft.com/office/officeart/2008/layout/LinedList"/>
    <dgm:cxn modelId="{E4E3D396-45E9-425E-BA61-5D7F4689CED1}" type="presParOf" srcId="{ABAE33E6-E3F9-4A77-BD8D-65F8D3D592F9}" destId="{D41C72FD-BC07-4443-A28C-5E0CD706E224}" srcOrd="0" destOrd="0" presId="urn:microsoft.com/office/officeart/2008/layout/LinedList"/>
    <dgm:cxn modelId="{6F70FEBE-324A-4107-A820-C84C201B2ED0}" type="presParOf" srcId="{ABAE33E6-E3F9-4A77-BD8D-65F8D3D592F9}" destId="{9A4ACF48-133C-402B-B0FB-A71C67891C5A}" srcOrd="1" destOrd="0" presId="urn:microsoft.com/office/officeart/2008/layout/LinedList"/>
    <dgm:cxn modelId="{4BD7F049-83FA-4122-8C6E-9D8D755A871B}" type="presParOf" srcId="{ABAE33E6-E3F9-4A77-BD8D-65F8D3D592F9}" destId="{76016FE5-6464-45CF-B525-513D92161FD2}" srcOrd="2" destOrd="0" presId="urn:microsoft.com/office/officeart/2008/layout/LinedList"/>
    <dgm:cxn modelId="{F3847CEA-5C72-4923-A39C-BBEDF1B62461}" type="presParOf" srcId="{F461F69D-1998-4FB9-B63A-10D63F38E23B}" destId="{77B7D6A6-ABBB-4826-B22C-A7933A2BD9D1}" srcOrd="2" destOrd="0" presId="urn:microsoft.com/office/officeart/2008/layout/LinedList"/>
    <dgm:cxn modelId="{16F6120D-C9AB-4B6B-9392-FBC2B7251667}" type="presParOf" srcId="{F461F69D-1998-4FB9-B63A-10D63F38E23B}" destId="{16639A61-694D-4DD1-B773-D2D5A3FC64A5}" srcOrd="3" destOrd="0" presId="urn:microsoft.com/office/officeart/2008/layout/LinedList"/>
    <dgm:cxn modelId="{E8DAF426-7BD0-4565-94B2-2127EE4F3EFA}" type="presParOf" srcId="{C93C5E04-BCC8-47C6-82D2-54785012C2C4}" destId="{73705B99-898F-4EF2-B936-B06D85E9FC04}" srcOrd="8" destOrd="0" presId="urn:microsoft.com/office/officeart/2008/layout/LinedList"/>
    <dgm:cxn modelId="{85E657CA-CF34-47E5-8744-A2CC65FC24E3}" type="presParOf" srcId="{C93C5E04-BCC8-47C6-82D2-54785012C2C4}" destId="{CA3C00FB-08D8-4999-8596-81037042178F}" srcOrd="9" destOrd="0" presId="urn:microsoft.com/office/officeart/2008/layout/LinedList"/>
    <dgm:cxn modelId="{04FDD77E-E78E-404A-BA3B-60126DEF1555}" type="presParOf" srcId="{CA3C00FB-08D8-4999-8596-81037042178F}" destId="{28A52031-FC1B-47F8-AD0C-AD4F436367A9}" srcOrd="0" destOrd="0" presId="urn:microsoft.com/office/officeart/2008/layout/LinedList"/>
    <dgm:cxn modelId="{9311E436-607F-4FFF-883D-1B4ABCE04E86}" type="presParOf" srcId="{CA3C00FB-08D8-4999-8596-81037042178F}" destId="{D3B3CD28-C3AC-4683-BA49-688E03E44D26}" srcOrd="1" destOrd="0" presId="urn:microsoft.com/office/officeart/2008/layout/LinedList"/>
    <dgm:cxn modelId="{B6A0D76B-678F-4039-9564-572B4856B808}" type="presParOf" srcId="{D3B3CD28-C3AC-4683-BA49-688E03E44D26}" destId="{835B6C60-2529-4C3A-BE15-D2DB82406816}" srcOrd="0" destOrd="0" presId="urn:microsoft.com/office/officeart/2008/layout/LinedList"/>
    <dgm:cxn modelId="{973AAC05-3AF4-476E-A651-118F27240B25}" type="presParOf" srcId="{D3B3CD28-C3AC-4683-BA49-688E03E44D26}" destId="{9AFEED52-BC3D-4CF4-A974-D517DCD68D86}" srcOrd="1" destOrd="0" presId="urn:microsoft.com/office/officeart/2008/layout/LinedList"/>
    <dgm:cxn modelId="{7E76789F-1EFC-459C-867C-FBC0776519AA}" type="presParOf" srcId="{9AFEED52-BC3D-4CF4-A974-D517DCD68D86}" destId="{9C206773-BFA3-4FBD-A648-BEE397B42B3E}" srcOrd="0" destOrd="0" presId="urn:microsoft.com/office/officeart/2008/layout/LinedList"/>
    <dgm:cxn modelId="{4E911D93-3499-4054-868C-66C9F2DE3CC3}" type="presParOf" srcId="{9AFEED52-BC3D-4CF4-A974-D517DCD68D86}" destId="{92491EAC-0893-4B38-A594-A94E5759FC46}" srcOrd="1" destOrd="0" presId="urn:microsoft.com/office/officeart/2008/layout/LinedList"/>
    <dgm:cxn modelId="{9D74E501-F1E1-4A0E-B798-1EFFC04DF25A}" type="presParOf" srcId="{9AFEED52-BC3D-4CF4-A974-D517DCD68D86}" destId="{531F05AF-39DF-4C34-94AF-AD3D1475A367}" srcOrd="2" destOrd="0" presId="urn:microsoft.com/office/officeart/2008/layout/LinedList"/>
    <dgm:cxn modelId="{D45E85DB-BC29-4CC7-B8FC-5437326C7FED}" type="presParOf" srcId="{D3B3CD28-C3AC-4683-BA49-688E03E44D26}" destId="{EBCF92D6-2B44-4406-B14C-FFC81DEF7FCD}" srcOrd="2" destOrd="0" presId="urn:microsoft.com/office/officeart/2008/layout/LinedList"/>
    <dgm:cxn modelId="{DA062FA9-37FD-45A1-A481-03F37B5DCCC3}" type="presParOf" srcId="{D3B3CD28-C3AC-4683-BA49-688E03E44D26}" destId="{2CF3B9FE-F756-43D0-911A-446F512F7368}" srcOrd="3" destOrd="0" presId="urn:microsoft.com/office/officeart/2008/layout/LinedList"/>
    <dgm:cxn modelId="{F7967FFE-9F9E-496C-8D9A-A8CB1426484D}" type="presParOf" srcId="{C93C5E04-BCC8-47C6-82D2-54785012C2C4}" destId="{8EE0FE68-5B4C-4564-BFE1-03A296B49810}" srcOrd="10" destOrd="0" presId="urn:microsoft.com/office/officeart/2008/layout/LinedList"/>
    <dgm:cxn modelId="{AD7347F5-0A7D-404A-8190-C05D32EFF6D7}" type="presParOf" srcId="{C93C5E04-BCC8-47C6-82D2-54785012C2C4}" destId="{BCC29D64-B20A-48E0-BE6F-9264FBB7B0E6}" srcOrd="11" destOrd="0" presId="urn:microsoft.com/office/officeart/2008/layout/LinedList"/>
    <dgm:cxn modelId="{CCA410BC-4744-486B-A1AF-A0306AFCF91F}" type="presParOf" srcId="{BCC29D64-B20A-48E0-BE6F-9264FBB7B0E6}" destId="{CC0F08A4-7389-4AAE-9BC2-A2767356913C}" srcOrd="0" destOrd="0" presId="urn:microsoft.com/office/officeart/2008/layout/LinedList"/>
    <dgm:cxn modelId="{231EA3FF-A356-4D95-9BE0-2EF2694CC044}" type="presParOf" srcId="{BCC29D64-B20A-48E0-BE6F-9264FBB7B0E6}" destId="{42169944-AE0E-4401-8388-9ACFB0A857EA}" srcOrd="1" destOrd="0" presId="urn:microsoft.com/office/officeart/2008/layout/LinedList"/>
    <dgm:cxn modelId="{D5401AA2-6662-472A-80DF-78BD3972B9E7}" type="presParOf" srcId="{42169944-AE0E-4401-8388-9ACFB0A857EA}" destId="{CB08D64C-1E91-485F-8573-3F680FBBE7A2}" srcOrd="0" destOrd="0" presId="urn:microsoft.com/office/officeart/2008/layout/LinedList"/>
    <dgm:cxn modelId="{F52828D0-BF11-4713-AE4A-5EFA9745B423}" type="presParOf" srcId="{42169944-AE0E-4401-8388-9ACFB0A857EA}" destId="{3CC8B7CA-6707-4AFD-9227-BB5E42AB849C}" srcOrd="1" destOrd="0" presId="urn:microsoft.com/office/officeart/2008/layout/LinedList"/>
    <dgm:cxn modelId="{1D2A5C26-455A-4660-9411-325D76C6D136}" type="presParOf" srcId="{3CC8B7CA-6707-4AFD-9227-BB5E42AB849C}" destId="{7B919FEF-8C32-4ECE-B718-D5BB90A99863}" srcOrd="0" destOrd="0" presId="urn:microsoft.com/office/officeart/2008/layout/LinedList"/>
    <dgm:cxn modelId="{50862574-4EFE-4527-9494-EBE4785E3249}" type="presParOf" srcId="{3CC8B7CA-6707-4AFD-9227-BB5E42AB849C}" destId="{3AC03E86-765F-48AE-B9B2-175BAAD72310}" srcOrd="1" destOrd="0" presId="urn:microsoft.com/office/officeart/2008/layout/LinedList"/>
    <dgm:cxn modelId="{655030B0-547C-4CBF-95E2-88821E2BC875}" type="presParOf" srcId="{3CC8B7CA-6707-4AFD-9227-BB5E42AB849C}" destId="{C0314AFF-0805-4A8A-918B-28EB6F35D436}" srcOrd="2" destOrd="0" presId="urn:microsoft.com/office/officeart/2008/layout/LinedList"/>
    <dgm:cxn modelId="{BDD56D07-ED58-4709-8547-BFF285720632}" type="presParOf" srcId="{42169944-AE0E-4401-8388-9ACFB0A857EA}" destId="{72BCA468-1032-4FCD-A01B-199350239160}" srcOrd="2" destOrd="0" presId="urn:microsoft.com/office/officeart/2008/layout/LinedList"/>
    <dgm:cxn modelId="{4ECECA4D-2328-4568-AE91-C926299C289E}" type="presParOf" srcId="{42169944-AE0E-4401-8388-9ACFB0A857EA}" destId="{E186008F-816C-4CF9-8851-6EEF5FFC71C9}"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5B13AC-480E-4D86-96D3-D91A249D7BB6}" type="doc">
      <dgm:prSet loTypeId="urn:microsoft.com/office/officeart/2008/layout/VerticalCurvedList" loCatId="list" qsTypeId="urn:microsoft.com/office/officeart/2005/8/quickstyle/simple1" qsCatId="simple" csTypeId="urn:microsoft.com/office/officeart/2005/8/colors/colorful1#2" csCatId="colorful" phldr="1"/>
      <dgm:spPr/>
      <dgm:t>
        <a:bodyPr/>
        <a:lstStyle/>
        <a:p>
          <a:endParaRPr lang="es-ES"/>
        </a:p>
      </dgm:t>
    </dgm:pt>
    <dgm:pt modelId="{4CBDDB81-EF1F-4322-8C66-80FC0AADD6A2}">
      <dgm:prSet phldrT="[Texto]"/>
      <dgm:spPr/>
      <dgm:t>
        <a:bodyPr/>
        <a:lstStyle/>
        <a:p>
          <a:r>
            <a:rPr lang="es-ES_tradnl" dirty="0" smtClean="0"/>
            <a:t>Folleto</a:t>
          </a:r>
          <a:endParaRPr lang="es-ES" dirty="0"/>
        </a:p>
      </dgm:t>
    </dgm:pt>
    <dgm:pt modelId="{734FE9E2-AAC1-482F-8F8C-C572CBE8300D}" type="parTrans" cxnId="{1766EDD8-E823-4A55-AA47-AFE41C6DAB3D}">
      <dgm:prSet/>
      <dgm:spPr/>
      <dgm:t>
        <a:bodyPr/>
        <a:lstStyle/>
        <a:p>
          <a:endParaRPr lang="es-ES"/>
        </a:p>
      </dgm:t>
    </dgm:pt>
    <dgm:pt modelId="{D1D82E79-0215-477D-ABAF-18659E71D084}" type="sibTrans" cxnId="{1766EDD8-E823-4A55-AA47-AFE41C6DAB3D}">
      <dgm:prSet/>
      <dgm:spPr/>
      <dgm:t>
        <a:bodyPr/>
        <a:lstStyle/>
        <a:p>
          <a:endParaRPr lang="es-ES"/>
        </a:p>
      </dgm:t>
    </dgm:pt>
    <dgm:pt modelId="{1E428EDC-8524-4292-B3F9-9589BE931A7F}">
      <dgm:prSet phldrT="[Texto]"/>
      <dgm:spPr/>
      <dgm:t>
        <a:bodyPr/>
        <a:lstStyle/>
        <a:p>
          <a:r>
            <a:rPr lang="es-ES_tradnl" dirty="0" smtClean="0"/>
            <a:t>Carteles</a:t>
          </a:r>
          <a:endParaRPr lang="es-ES" dirty="0"/>
        </a:p>
      </dgm:t>
    </dgm:pt>
    <dgm:pt modelId="{10904736-9E8C-4DB2-9677-60F2D2AF7B4E}" type="parTrans" cxnId="{D2298A07-5A57-4769-8CD7-5CF97962FC97}">
      <dgm:prSet/>
      <dgm:spPr/>
      <dgm:t>
        <a:bodyPr/>
        <a:lstStyle/>
        <a:p>
          <a:endParaRPr lang="es-ES"/>
        </a:p>
      </dgm:t>
    </dgm:pt>
    <dgm:pt modelId="{D40AAED6-2F30-4E35-9AAD-11BD1BE48105}" type="sibTrans" cxnId="{D2298A07-5A57-4769-8CD7-5CF97962FC97}">
      <dgm:prSet/>
      <dgm:spPr/>
      <dgm:t>
        <a:bodyPr/>
        <a:lstStyle/>
        <a:p>
          <a:endParaRPr lang="es-ES"/>
        </a:p>
      </dgm:t>
    </dgm:pt>
    <dgm:pt modelId="{24A1023A-CA45-491C-B4EB-DDD53B43260C}">
      <dgm:prSet phldrT="[Texto]"/>
      <dgm:spPr/>
      <dgm:t>
        <a:bodyPr/>
        <a:lstStyle/>
        <a:p>
          <a:r>
            <a:rPr lang="es-ES_tradnl" dirty="0" smtClean="0"/>
            <a:t>Presentación digital</a:t>
          </a:r>
          <a:endParaRPr lang="es-ES" dirty="0"/>
        </a:p>
      </dgm:t>
    </dgm:pt>
    <dgm:pt modelId="{906E3AE5-D2DB-491A-8354-F5DD3FA54729}" type="parTrans" cxnId="{9C5CC68F-1A7C-481F-AAC6-3EBC2F4910CA}">
      <dgm:prSet/>
      <dgm:spPr/>
      <dgm:t>
        <a:bodyPr/>
        <a:lstStyle/>
        <a:p>
          <a:endParaRPr lang="es-ES"/>
        </a:p>
      </dgm:t>
    </dgm:pt>
    <dgm:pt modelId="{BABB2313-1A54-451F-BF19-4FC1D4472F07}" type="sibTrans" cxnId="{9C5CC68F-1A7C-481F-AAC6-3EBC2F4910CA}">
      <dgm:prSet/>
      <dgm:spPr/>
      <dgm:t>
        <a:bodyPr/>
        <a:lstStyle/>
        <a:p>
          <a:endParaRPr lang="es-ES"/>
        </a:p>
      </dgm:t>
    </dgm:pt>
    <dgm:pt modelId="{AC219FCE-A525-46E2-A06E-FAD1AB695AB7}">
      <dgm:prSet/>
      <dgm:spPr>
        <a:solidFill>
          <a:schemeClr val="accent4"/>
        </a:solidFill>
      </dgm:spPr>
      <dgm:t>
        <a:bodyPr/>
        <a:lstStyle/>
        <a:p>
          <a:r>
            <a:rPr lang="es-ES_tradnl" dirty="0" smtClean="0"/>
            <a:t>Manual</a:t>
          </a:r>
          <a:endParaRPr lang="es-ES" dirty="0"/>
        </a:p>
      </dgm:t>
    </dgm:pt>
    <dgm:pt modelId="{0E589F33-E8A1-4B76-9991-62A950179EA8}" type="parTrans" cxnId="{1F8AC2F0-B773-4059-AE83-020101988D28}">
      <dgm:prSet/>
      <dgm:spPr/>
      <dgm:t>
        <a:bodyPr/>
        <a:lstStyle/>
        <a:p>
          <a:endParaRPr lang="es-ES"/>
        </a:p>
      </dgm:t>
    </dgm:pt>
    <dgm:pt modelId="{70B6FD97-5F12-45F0-9CEB-3B5257CAAC48}" type="sibTrans" cxnId="{1F8AC2F0-B773-4059-AE83-020101988D28}">
      <dgm:prSet/>
      <dgm:spPr/>
      <dgm:t>
        <a:bodyPr/>
        <a:lstStyle/>
        <a:p>
          <a:endParaRPr lang="es-ES"/>
        </a:p>
      </dgm:t>
    </dgm:pt>
    <dgm:pt modelId="{CB0E43EF-F841-4A3C-97C9-30B372293A85}">
      <dgm:prSet/>
      <dgm:spPr>
        <a:solidFill>
          <a:schemeClr val="accent6"/>
        </a:solidFill>
      </dgm:spPr>
      <dgm:t>
        <a:bodyPr/>
        <a:lstStyle/>
        <a:p>
          <a:r>
            <a:rPr lang="es-ES_tradnl" dirty="0" smtClean="0"/>
            <a:t>Vídeos</a:t>
          </a:r>
          <a:endParaRPr lang="es-ES" dirty="0"/>
        </a:p>
      </dgm:t>
    </dgm:pt>
    <dgm:pt modelId="{38D59198-1A4D-4F5E-9E7D-3709A5D0CDF4}" type="parTrans" cxnId="{E237B243-836B-4258-9351-DBE4B8207126}">
      <dgm:prSet/>
      <dgm:spPr/>
      <dgm:t>
        <a:bodyPr/>
        <a:lstStyle/>
        <a:p>
          <a:endParaRPr lang="es-ES"/>
        </a:p>
      </dgm:t>
    </dgm:pt>
    <dgm:pt modelId="{E7E6F290-4927-4A6A-9236-A5DD2EB6DE80}" type="sibTrans" cxnId="{E237B243-836B-4258-9351-DBE4B8207126}">
      <dgm:prSet/>
      <dgm:spPr/>
      <dgm:t>
        <a:bodyPr/>
        <a:lstStyle/>
        <a:p>
          <a:endParaRPr lang="es-ES"/>
        </a:p>
      </dgm:t>
    </dgm:pt>
    <dgm:pt modelId="{341ECD64-79A1-4E48-B22F-E8F726DFF40A}">
      <dgm:prSet/>
      <dgm:spPr/>
      <dgm:t>
        <a:bodyPr/>
        <a:lstStyle/>
        <a:p>
          <a:r>
            <a:rPr lang="es-ES_tradnl" dirty="0" smtClean="0"/>
            <a:t>DVD</a:t>
          </a:r>
          <a:endParaRPr lang="es-ES" dirty="0"/>
        </a:p>
      </dgm:t>
    </dgm:pt>
    <dgm:pt modelId="{284A1FC9-F433-4ED4-9D3E-33DEC72C863B}" type="parTrans" cxnId="{9CF4A3C7-B415-4606-905B-F4BC780254DB}">
      <dgm:prSet/>
      <dgm:spPr/>
      <dgm:t>
        <a:bodyPr/>
        <a:lstStyle/>
        <a:p>
          <a:endParaRPr lang="es-ES"/>
        </a:p>
      </dgm:t>
    </dgm:pt>
    <dgm:pt modelId="{1CDDA104-4BAF-42C2-A346-BFB9EB55E795}" type="sibTrans" cxnId="{9CF4A3C7-B415-4606-905B-F4BC780254DB}">
      <dgm:prSet/>
      <dgm:spPr/>
      <dgm:t>
        <a:bodyPr/>
        <a:lstStyle/>
        <a:p>
          <a:endParaRPr lang="es-ES"/>
        </a:p>
      </dgm:t>
    </dgm:pt>
    <dgm:pt modelId="{6C6E560F-EDB0-42F4-BA76-88FE883AA169}" type="pres">
      <dgm:prSet presAssocID="{FA5B13AC-480E-4D86-96D3-D91A249D7BB6}" presName="Name0" presStyleCnt="0">
        <dgm:presLayoutVars>
          <dgm:chMax val="7"/>
          <dgm:chPref val="7"/>
          <dgm:dir/>
        </dgm:presLayoutVars>
      </dgm:prSet>
      <dgm:spPr/>
      <dgm:t>
        <a:bodyPr/>
        <a:lstStyle/>
        <a:p>
          <a:endParaRPr lang="es-ES"/>
        </a:p>
      </dgm:t>
    </dgm:pt>
    <dgm:pt modelId="{FA59A264-944F-41A4-AFD5-3E4E34679176}" type="pres">
      <dgm:prSet presAssocID="{FA5B13AC-480E-4D86-96D3-D91A249D7BB6}" presName="Name1" presStyleCnt="0"/>
      <dgm:spPr/>
    </dgm:pt>
    <dgm:pt modelId="{931E841B-B5BF-4A7D-8C1A-7D4D8963A748}" type="pres">
      <dgm:prSet presAssocID="{FA5B13AC-480E-4D86-96D3-D91A249D7BB6}" presName="cycle" presStyleCnt="0"/>
      <dgm:spPr/>
    </dgm:pt>
    <dgm:pt modelId="{285FDA78-642A-481F-8327-FA65CB9F921F}" type="pres">
      <dgm:prSet presAssocID="{FA5B13AC-480E-4D86-96D3-D91A249D7BB6}" presName="srcNode" presStyleLbl="node1" presStyleIdx="0" presStyleCnt="6"/>
      <dgm:spPr/>
    </dgm:pt>
    <dgm:pt modelId="{7C954AD7-1A73-4912-910A-CF476FB9CAF0}" type="pres">
      <dgm:prSet presAssocID="{FA5B13AC-480E-4D86-96D3-D91A249D7BB6}" presName="conn" presStyleLbl="parChTrans1D2" presStyleIdx="0" presStyleCnt="1"/>
      <dgm:spPr/>
      <dgm:t>
        <a:bodyPr/>
        <a:lstStyle/>
        <a:p>
          <a:endParaRPr lang="es-ES"/>
        </a:p>
      </dgm:t>
    </dgm:pt>
    <dgm:pt modelId="{98277986-297D-4691-B3E0-45BDD71DB3BA}" type="pres">
      <dgm:prSet presAssocID="{FA5B13AC-480E-4D86-96D3-D91A249D7BB6}" presName="extraNode" presStyleLbl="node1" presStyleIdx="0" presStyleCnt="6"/>
      <dgm:spPr/>
    </dgm:pt>
    <dgm:pt modelId="{4CB3BEB4-A7D0-42B1-849A-0BC4CEF5F473}" type="pres">
      <dgm:prSet presAssocID="{FA5B13AC-480E-4D86-96D3-D91A249D7BB6}" presName="dstNode" presStyleLbl="node1" presStyleIdx="0" presStyleCnt="6"/>
      <dgm:spPr/>
    </dgm:pt>
    <dgm:pt modelId="{424E3AD1-877B-4FF9-BB21-398D33F1409F}" type="pres">
      <dgm:prSet presAssocID="{4CBDDB81-EF1F-4322-8C66-80FC0AADD6A2}" presName="text_1" presStyleLbl="node1" presStyleIdx="0" presStyleCnt="6">
        <dgm:presLayoutVars>
          <dgm:bulletEnabled val="1"/>
        </dgm:presLayoutVars>
      </dgm:prSet>
      <dgm:spPr/>
      <dgm:t>
        <a:bodyPr/>
        <a:lstStyle/>
        <a:p>
          <a:endParaRPr lang="es-ES"/>
        </a:p>
      </dgm:t>
    </dgm:pt>
    <dgm:pt modelId="{469AC4ED-F54F-4E6B-998A-052F9F058636}" type="pres">
      <dgm:prSet presAssocID="{4CBDDB81-EF1F-4322-8C66-80FC0AADD6A2}" presName="accent_1" presStyleCnt="0"/>
      <dgm:spPr/>
    </dgm:pt>
    <dgm:pt modelId="{AC00DF37-484E-4052-ABC9-4D62197F19D7}" type="pres">
      <dgm:prSet presAssocID="{4CBDDB81-EF1F-4322-8C66-80FC0AADD6A2}" presName="accentRepeatNode" presStyleLbl="solidFgAcc1" presStyleIdx="0" presStyleCnt="6"/>
      <dgm:spPr/>
    </dgm:pt>
    <dgm:pt modelId="{47EF64D8-DF62-4587-80A3-732D02DCD43E}" type="pres">
      <dgm:prSet presAssocID="{1E428EDC-8524-4292-B3F9-9589BE931A7F}" presName="text_2" presStyleLbl="node1" presStyleIdx="1" presStyleCnt="6">
        <dgm:presLayoutVars>
          <dgm:bulletEnabled val="1"/>
        </dgm:presLayoutVars>
      </dgm:prSet>
      <dgm:spPr/>
      <dgm:t>
        <a:bodyPr/>
        <a:lstStyle/>
        <a:p>
          <a:endParaRPr lang="es-ES"/>
        </a:p>
      </dgm:t>
    </dgm:pt>
    <dgm:pt modelId="{86CCD476-78FB-495D-A5D0-220D3E22C66F}" type="pres">
      <dgm:prSet presAssocID="{1E428EDC-8524-4292-B3F9-9589BE931A7F}" presName="accent_2" presStyleCnt="0"/>
      <dgm:spPr/>
    </dgm:pt>
    <dgm:pt modelId="{B73B0E41-F9E0-4535-BAC6-2826068DAF72}" type="pres">
      <dgm:prSet presAssocID="{1E428EDC-8524-4292-B3F9-9589BE931A7F}" presName="accentRepeatNode" presStyleLbl="solidFgAcc1" presStyleIdx="1" presStyleCnt="6"/>
      <dgm:spPr/>
    </dgm:pt>
    <dgm:pt modelId="{61B0C198-BD2D-43C2-8D1D-4E4E4FC74BF2}" type="pres">
      <dgm:prSet presAssocID="{CB0E43EF-F841-4A3C-97C9-30B372293A85}" presName="text_3" presStyleLbl="node1" presStyleIdx="2" presStyleCnt="6">
        <dgm:presLayoutVars>
          <dgm:bulletEnabled val="1"/>
        </dgm:presLayoutVars>
      </dgm:prSet>
      <dgm:spPr/>
      <dgm:t>
        <a:bodyPr/>
        <a:lstStyle/>
        <a:p>
          <a:endParaRPr lang="es-ES"/>
        </a:p>
      </dgm:t>
    </dgm:pt>
    <dgm:pt modelId="{DDC8F279-3C18-4261-90CD-7E4597EE34E9}" type="pres">
      <dgm:prSet presAssocID="{CB0E43EF-F841-4A3C-97C9-30B372293A85}" presName="accent_3" presStyleCnt="0"/>
      <dgm:spPr/>
    </dgm:pt>
    <dgm:pt modelId="{B72F453D-5164-4DFB-A470-E18813111905}" type="pres">
      <dgm:prSet presAssocID="{CB0E43EF-F841-4A3C-97C9-30B372293A85}" presName="accentRepeatNode" presStyleLbl="solidFgAcc1" presStyleIdx="2" presStyleCnt="6"/>
      <dgm:spPr/>
    </dgm:pt>
    <dgm:pt modelId="{481F184A-3D61-4812-B098-2C7F0D406682}" type="pres">
      <dgm:prSet presAssocID="{24A1023A-CA45-491C-B4EB-DDD53B43260C}" presName="text_4" presStyleLbl="node1" presStyleIdx="3" presStyleCnt="6">
        <dgm:presLayoutVars>
          <dgm:bulletEnabled val="1"/>
        </dgm:presLayoutVars>
      </dgm:prSet>
      <dgm:spPr/>
      <dgm:t>
        <a:bodyPr/>
        <a:lstStyle/>
        <a:p>
          <a:endParaRPr lang="es-ES"/>
        </a:p>
      </dgm:t>
    </dgm:pt>
    <dgm:pt modelId="{C47C82FA-AF89-4642-9CD6-37D298F30E8C}" type="pres">
      <dgm:prSet presAssocID="{24A1023A-CA45-491C-B4EB-DDD53B43260C}" presName="accent_4" presStyleCnt="0"/>
      <dgm:spPr/>
    </dgm:pt>
    <dgm:pt modelId="{4FC28CE7-E089-49E0-8EEE-DD87E3FFEAF7}" type="pres">
      <dgm:prSet presAssocID="{24A1023A-CA45-491C-B4EB-DDD53B43260C}" presName="accentRepeatNode" presStyleLbl="solidFgAcc1" presStyleIdx="3" presStyleCnt="6"/>
      <dgm:spPr/>
    </dgm:pt>
    <dgm:pt modelId="{A57BCB00-E5EA-46FD-AEE1-8C98A6275E78}" type="pres">
      <dgm:prSet presAssocID="{AC219FCE-A525-46E2-A06E-FAD1AB695AB7}" presName="text_5" presStyleLbl="node1" presStyleIdx="4" presStyleCnt="6">
        <dgm:presLayoutVars>
          <dgm:bulletEnabled val="1"/>
        </dgm:presLayoutVars>
      </dgm:prSet>
      <dgm:spPr/>
      <dgm:t>
        <a:bodyPr/>
        <a:lstStyle/>
        <a:p>
          <a:endParaRPr lang="es-ES"/>
        </a:p>
      </dgm:t>
    </dgm:pt>
    <dgm:pt modelId="{DC652058-510F-4710-ABCA-96281778E4C8}" type="pres">
      <dgm:prSet presAssocID="{AC219FCE-A525-46E2-A06E-FAD1AB695AB7}" presName="accent_5" presStyleCnt="0"/>
      <dgm:spPr/>
    </dgm:pt>
    <dgm:pt modelId="{FDF78A45-11F7-465E-9281-C62A94D65A3F}" type="pres">
      <dgm:prSet presAssocID="{AC219FCE-A525-46E2-A06E-FAD1AB695AB7}" presName="accentRepeatNode" presStyleLbl="solidFgAcc1" presStyleIdx="4" presStyleCnt="6"/>
      <dgm:spPr/>
    </dgm:pt>
    <dgm:pt modelId="{D0391182-AD28-49C2-907E-BA64442BD0DA}" type="pres">
      <dgm:prSet presAssocID="{341ECD64-79A1-4E48-B22F-E8F726DFF40A}" presName="text_6" presStyleLbl="node1" presStyleIdx="5" presStyleCnt="6">
        <dgm:presLayoutVars>
          <dgm:bulletEnabled val="1"/>
        </dgm:presLayoutVars>
      </dgm:prSet>
      <dgm:spPr/>
      <dgm:t>
        <a:bodyPr/>
        <a:lstStyle/>
        <a:p>
          <a:endParaRPr lang="es-ES"/>
        </a:p>
      </dgm:t>
    </dgm:pt>
    <dgm:pt modelId="{C30E0254-92F8-42D6-A3A8-CF3E7AD3AC43}" type="pres">
      <dgm:prSet presAssocID="{341ECD64-79A1-4E48-B22F-E8F726DFF40A}" presName="accent_6" presStyleCnt="0"/>
      <dgm:spPr/>
    </dgm:pt>
    <dgm:pt modelId="{6858E6CD-68E5-44C3-B1E2-4ABC0FAA4973}" type="pres">
      <dgm:prSet presAssocID="{341ECD64-79A1-4E48-B22F-E8F726DFF40A}" presName="accentRepeatNode" presStyleLbl="solidFgAcc1" presStyleIdx="5" presStyleCnt="6"/>
      <dgm:spPr/>
    </dgm:pt>
  </dgm:ptLst>
  <dgm:cxnLst>
    <dgm:cxn modelId="{1ED8F400-7C1D-4C86-936A-DDCC38FEB968}" type="presOf" srcId="{FA5B13AC-480E-4D86-96D3-D91A249D7BB6}" destId="{6C6E560F-EDB0-42F4-BA76-88FE883AA169}" srcOrd="0" destOrd="0" presId="urn:microsoft.com/office/officeart/2008/layout/VerticalCurvedList"/>
    <dgm:cxn modelId="{1766EDD8-E823-4A55-AA47-AFE41C6DAB3D}" srcId="{FA5B13AC-480E-4D86-96D3-D91A249D7BB6}" destId="{4CBDDB81-EF1F-4322-8C66-80FC0AADD6A2}" srcOrd="0" destOrd="0" parTransId="{734FE9E2-AAC1-482F-8F8C-C572CBE8300D}" sibTransId="{D1D82E79-0215-477D-ABAF-18659E71D084}"/>
    <dgm:cxn modelId="{C30BE966-AC2D-40BD-B679-A123B4C54834}" type="presOf" srcId="{D1D82E79-0215-477D-ABAF-18659E71D084}" destId="{7C954AD7-1A73-4912-910A-CF476FB9CAF0}" srcOrd="0" destOrd="0" presId="urn:microsoft.com/office/officeart/2008/layout/VerticalCurvedList"/>
    <dgm:cxn modelId="{E237B243-836B-4258-9351-DBE4B8207126}" srcId="{FA5B13AC-480E-4D86-96D3-D91A249D7BB6}" destId="{CB0E43EF-F841-4A3C-97C9-30B372293A85}" srcOrd="2" destOrd="0" parTransId="{38D59198-1A4D-4F5E-9E7D-3709A5D0CDF4}" sibTransId="{E7E6F290-4927-4A6A-9236-A5DD2EB6DE80}"/>
    <dgm:cxn modelId="{D2298A07-5A57-4769-8CD7-5CF97962FC97}" srcId="{FA5B13AC-480E-4D86-96D3-D91A249D7BB6}" destId="{1E428EDC-8524-4292-B3F9-9589BE931A7F}" srcOrd="1" destOrd="0" parTransId="{10904736-9E8C-4DB2-9677-60F2D2AF7B4E}" sibTransId="{D40AAED6-2F30-4E35-9AAD-11BD1BE48105}"/>
    <dgm:cxn modelId="{DD9ADD46-5E7F-43D2-9BCC-433929A09A40}" type="presOf" srcId="{24A1023A-CA45-491C-B4EB-DDD53B43260C}" destId="{481F184A-3D61-4812-B098-2C7F0D406682}" srcOrd="0" destOrd="0" presId="urn:microsoft.com/office/officeart/2008/layout/VerticalCurvedList"/>
    <dgm:cxn modelId="{99F7F0B6-F648-48AE-B64E-E15453CC4A31}" type="presOf" srcId="{341ECD64-79A1-4E48-B22F-E8F726DFF40A}" destId="{D0391182-AD28-49C2-907E-BA64442BD0DA}" srcOrd="0" destOrd="0" presId="urn:microsoft.com/office/officeart/2008/layout/VerticalCurvedList"/>
    <dgm:cxn modelId="{1F8AC2F0-B773-4059-AE83-020101988D28}" srcId="{FA5B13AC-480E-4D86-96D3-D91A249D7BB6}" destId="{AC219FCE-A525-46E2-A06E-FAD1AB695AB7}" srcOrd="4" destOrd="0" parTransId="{0E589F33-E8A1-4B76-9991-62A950179EA8}" sibTransId="{70B6FD97-5F12-45F0-9CEB-3B5257CAAC48}"/>
    <dgm:cxn modelId="{9C5CC68F-1A7C-481F-AAC6-3EBC2F4910CA}" srcId="{FA5B13AC-480E-4D86-96D3-D91A249D7BB6}" destId="{24A1023A-CA45-491C-B4EB-DDD53B43260C}" srcOrd="3" destOrd="0" parTransId="{906E3AE5-D2DB-491A-8354-F5DD3FA54729}" sibTransId="{BABB2313-1A54-451F-BF19-4FC1D4472F07}"/>
    <dgm:cxn modelId="{18F0C886-B56F-435F-A9B9-1E84DFA09C12}" type="presOf" srcId="{CB0E43EF-F841-4A3C-97C9-30B372293A85}" destId="{61B0C198-BD2D-43C2-8D1D-4E4E4FC74BF2}" srcOrd="0" destOrd="0" presId="urn:microsoft.com/office/officeart/2008/layout/VerticalCurvedList"/>
    <dgm:cxn modelId="{46C26EA3-9939-4531-AF1A-4A06A2A1245B}" type="presOf" srcId="{1E428EDC-8524-4292-B3F9-9589BE931A7F}" destId="{47EF64D8-DF62-4587-80A3-732D02DCD43E}" srcOrd="0" destOrd="0" presId="urn:microsoft.com/office/officeart/2008/layout/VerticalCurvedList"/>
    <dgm:cxn modelId="{9CF4A3C7-B415-4606-905B-F4BC780254DB}" srcId="{FA5B13AC-480E-4D86-96D3-D91A249D7BB6}" destId="{341ECD64-79A1-4E48-B22F-E8F726DFF40A}" srcOrd="5" destOrd="0" parTransId="{284A1FC9-F433-4ED4-9D3E-33DEC72C863B}" sibTransId="{1CDDA104-4BAF-42C2-A346-BFB9EB55E795}"/>
    <dgm:cxn modelId="{986409DD-2290-49FC-8E24-64AD2E512B5C}" type="presOf" srcId="{4CBDDB81-EF1F-4322-8C66-80FC0AADD6A2}" destId="{424E3AD1-877B-4FF9-BB21-398D33F1409F}" srcOrd="0" destOrd="0" presId="urn:microsoft.com/office/officeart/2008/layout/VerticalCurvedList"/>
    <dgm:cxn modelId="{DA399706-BF08-4BB7-A713-D85A807A17D4}" type="presOf" srcId="{AC219FCE-A525-46E2-A06E-FAD1AB695AB7}" destId="{A57BCB00-E5EA-46FD-AEE1-8C98A6275E78}" srcOrd="0" destOrd="0" presId="urn:microsoft.com/office/officeart/2008/layout/VerticalCurvedList"/>
    <dgm:cxn modelId="{E5F3A1F6-DD2E-48AB-9BEA-7548B0315398}" type="presParOf" srcId="{6C6E560F-EDB0-42F4-BA76-88FE883AA169}" destId="{FA59A264-944F-41A4-AFD5-3E4E34679176}" srcOrd="0" destOrd="0" presId="urn:microsoft.com/office/officeart/2008/layout/VerticalCurvedList"/>
    <dgm:cxn modelId="{A31D8748-2E0F-4FDC-B2D4-70BAC7EDB45C}" type="presParOf" srcId="{FA59A264-944F-41A4-AFD5-3E4E34679176}" destId="{931E841B-B5BF-4A7D-8C1A-7D4D8963A748}" srcOrd="0" destOrd="0" presId="urn:microsoft.com/office/officeart/2008/layout/VerticalCurvedList"/>
    <dgm:cxn modelId="{F7F6C59D-3021-473F-8F6A-001F4E2A9793}" type="presParOf" srcId="{931E841B-B5BF-4A7D-8C1A-7D4D8963A748}" destId="{285FDA78-642A-481F-8327-FA65CB9F921F}" srcOrd="0" destOrd="0" presId="urn:microsoft.com/office/officeart/2008/layout/VerticalCurvedList"/>
    <dgm:cxn modelId="{C92417BC-3D70-47F0-8BA7-DBF6D0A94D55}" type="presParOf" srcId="{931E841B-B5BF-4A7D-8C1A-7D4D8963A748}" destId="{7C954AD7-1A73-4912-910A-CF476FB9CAF0}" srcOrd="1" destOrd="0" presId="urn:microsoft.com/office/officeart/2008/layout/VerticalCurvedList"/>
    <dgm:cxn modelId="{D7FBAAF2-8D87-4B36-9A92-B553A857A3D5}" type="presParOf" srcId="{931E841B-B5BF-4A7D-8C1A-7D4D8963A748}" destId="{98277986-297D-4691-B3E0-45BDD71DB3BA}" srcOrd="2" destOrd="0" presId="urn:microsoft.com/office/officeart/2008/layout/VerticalCurvedList"/>
    <dgm:cxn modelId="{C44C91B8-CF22-462D-8167-1FF943D6A113}" type="presParOf" srcId="{931E841B-B5BF-4A7D-8C1A-7D4D8963A748}" destId="{4CB3BEB4-A7D0-42B1-849A-0BC4CEF5F473}" srcOrd="3" destOrd="0" presId="urn:microsoft.com/office/officeart/2008/layout/VerticalCurvedList"/>
    <dgm:cxn modelId="{C0A36B53-532B-48B2-8E9D-B20DA44F30B4}" type="presParOf" srcId="{FA59A264-944F-41A4-AFD5-3E4E34679176}" destId="{424E3AD1-877B-4FF9-BB21-398D33F1409F}" srcOrd="1" destOrd="0" presId="urn:microsoft.com/office/officeart/2008/layout/VerticalCurvedList"/>
    <dgm:cxn modelId="{5675FD02-A508-47A9-88E9-0786074F1577}" type="presParOf" srcId="{FA59A264-944F-41A4-AFD5-3E4E34679176}" destId="{469AC4ED-F54F-4E6B-998A-052F9F058636}" srcOrd="2" destOrd="0" presId="urn:microsoft.com/office/officeart/2008/layout/VerticalCurvedList"/>
    <dgm:cxn modelId="{3545DE40-D213-443A-9FDD-1E7FABCAB0FF}" type="presParOf" srcId="{469AC4ED-F54F-4E6B-998A-052F9F058636}" destId="{AC00DF37-484E-4052-ABC9-4D62197F19D7}" srcOrd="0" destOrd="0" presId="urn:microsoft.com/office/officeart/2008/layout/VerticalCurvedList"/>
    <dgm:cxn modelId="{0972C3B7-2933-482F-B1CC-92DD2683DD63}" type="presParOf" srcId="{FA59A264-944F-41A4-AFD5-3E4E34679176}" destId="{47EF64D8-DF62-4587-80A3-732D02DCD43E}" srcOrd="3" destOrd="0" presId="urn:microsoft.com/office/officeart/2008/layout/VerticalCurvedList"/>
    <dgm:cxn modelId="{9A750D9E-C351-4BB1-9F92-12DFB3D994CF}" type="presParOf" srcId="{FA59A264-944F-41A4-AFD5-3E4E34679176}" destId="{86CCD476-78FB-495D-A5D0-220D3E22C66F}" srcOrd="4" destOrd="0" presId="urn:microsoft.com/office/officeart/2008/layout/VerticalCurvedList"/>
    <dgm:cxn modelId="{27AEC3AC-9465-4E5E-8776-C0BDBF6DC2CF}" type="presParOf" srcId="{86CCD476-78FB-495D-A5D0-220D3E22C66F}" destId="{B73B0E41-F9E0-4535-BAC6-2826068DAF72}" srcOrd="0" destOrd="0" presId="urn:microsoft.com/office/officeart/2008/layout/VerticalCurvedList"/>
    <dgm:cxn modelId="{DE85A73F-E124-45D5-A7AF-DECB6A64CCF1}" type="presParOf" srcId="{FA59A264-944F-41A4-AFD5-3E4E34679176}" destId="{61B0C198-BD2D-43C2-8D1D-4E4E4FC74BF2}" srcOrd="5" destOrd="0" presId="urn:microsoft.com/office/officeart/2008/layout/VerticalCurvedList"/>
    <dgm:cxn modelId="{C28AFC33-56E2-49CF-B3BC-B2762AE4DD8B}" type="presParOf" srcId="{FA59A264-944F-41A4-AFD5-3E4E34679176}" destId="{DDC8F279-3C18-4261-90CD-7E4597EE34E9}" srcOrd="6" destOrd="0" presId="urn:microsoft.com/office/officeart/2008/layout/VerticalCurvedList"/>
    <dgm:cxn modelId="{85640B8F-3E13-40A1-B83F-486DD68D71E1}" type="presParOf" srcId="{DDC8F279-3C18-4261-90CD-7E4597EE34E9}" destId="{B72F453D-5164-4DFB-A470-E18813111905}" srcOrd="0" destOrd="0" presId="urn:microsoft.com/office/officeart/2008/layout/VerticalCurvedList"/>
    <dgm:cxn modelId="{D2DE4C31-C2CC-477E-89F2-F0E1830D6ED5}" type="presParOf" srcId="{FA59A264-944F-41A4-AFD5-3E4E34679176}" destId="{481F184A-3D61-4812-B098-2C7F0D406682}" srcOrd="7" destOrd="0" presId="urn:microsoft.com/office/officeart/2008/layout/VerticalCurvedList"/>
    <dgm:cxn modelId="{02438C77-6EDC-4E19-9F84-434793F8526A}" type="presParOf" srcId="{FA59A264-944F-41A4-AFD5-3E4E34679176}" destId="{C47C82FA-AF89-4642-9CD6-37D298F30E8C}" srcOrd="8" destOrd="0" presId="urn:microsoft.com/office/officeart/2008/layout/VerticalCurvedList"/>
    <dgm:cxn modelId="{677A8B96-1ACF-4FE2-BD22-DC0FB9DB62B1}" type="presParOf" srcId="{C47C82FA-AF89-4642-9CD6-37D298F30E8C}" destId="{4FC28CE7-E089-49E0-8EEE-DD87E3FFEAF7}" srcOrd="0" destOrd="0" presId="urn:microsoft.com/office/officeart/2008/layout/VerticalCurvedList"/>
    <dgm:cxn modelId="{21D3F8CE-7030-4681-93D7-1B91FCA3DD98}" type="presParOf" srcId="{FA59A264-944F-41A4-AFD5-3E4E34679176}" destId="{A57BCB00-E5EA-46FD-AEE1-8C98A6275E78}" srcOrd="9" destOrd="0" presId="urn:microsoft.com/office/officeart/2008/layout/VerticalCurvedList"/>
    <dgm:cxn modelId="{414AAC87-15D8-48A7-961A-C81AFC82C379}" type="presParOf" srcId="{FA59A264-944F-41A4-AFD5-3E4E34679176}" destId="{DC652058-510F-4710-ABCA-96281778E4C8}" srcOrd="10" destOrd="0" presId="urn:microsoft.com/office/officeart/2008/layout/VerticalCurvedList"/>
    <dgm:cxn modelId="{8783FF63-95D7-47A5-B6AD-E3EFD963A7B5}" type="presParOf" srcId="{DC652058-510F-4710-ABCA-96281778E4C8}" destId="{FDF78A45-11F7-465E-9281-C62A94D65A3F}" srcOrd="0" destOrd="0" presId="urn:microsoft.com/office/officeart/2008/layout/VerticalCurvedList"/>
    <dgm:cxn modelId="{9C9C5D86-1950-45CA-A306-A86BB645288E}" type="presParOf" srcId="{FA59A264-944F-41A4-AFD5-3E4E34679176}" destId="{D0391182-AD28-49C2-907E-BA64442BD0DA}" srcOrd="11" destOrd="0" presId="urn:microsoft.com/office/officeart/2008/layout/VerticalCurvedList"/>
    <dgm:cxn modelId="{1B36AB36-7125-4320-948D-9C3F8B0338C9}" type="presParOf" srcId="{FA59A264-944F-41A4-AFD5-3E4E34679176}" destId="{C30E0254-92F8-42D6-A3A8-CF3E7AD3AC43}" srcOrd="12" destOrd="0" presId="urn:microsoft.com/office/officeart/2008/layout/VerticalCurvedList"/>
    <dgm:cxn modelId="{85B8047A-568C-40AE-A4DD-EC4D30A49737}" type="presParOf" srcId="{C30E0254-92F8-42D6-A3A8-CF3E7AD3AC43}" destId="{6858E6CD-68E5-44C3-B1E2-4ABC0FAA497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5B13AC-480E-4D86-96D3-D91A249D7BB6}" type="doc">
      <dgm:prSet loTypeId="urn:microsoft.com/office/officeart/2008/layout/VerticalCurvedList" loCatId="list" qsTypeId="urn:microsoft.com/office/officeart/2005/8/quickstyle/simple1" qsCatId="simple" csTypeId="urn:microsoft.com/office/officeart/2005/8/colors/colorful1#3" csCatId="colorful" phldr="1"/>
      <dgm:spPr/>
      <dgm:t>
        <a:bodyPr/>
        <a:lstStyle/>
        <a:p>
          <a:endParaRPr lang="es-ES"/>
        </a:p>
      </dgm:t>
    </dgm:pt>
    <dgm:pt modelId="{4CBDDB81-EF1F-4322-8C66-80FC0AADD6A2}">
      <dgm:prSet phldrT="[Texto]"/>
      <dgm:spPr/>
      <dgm:t>
        <a:bodyPr/>
        <a:lstStyle/>
        <a:p>
          <a:r>
            <a:rPr lang="es-ES_tradnl" dirty="0" smtClean="0"/>
            <a:t>Folleto</a:t>
          </a:r>
          <a:endParaRPr lang="es-ES" dirty="0"/>
        </a:p>
      </dgm:t>
    </dgm:pt>
    <dgm:pt modelId="{734FE9E2-AAC1-482F-8F8C-C572CBE8300D}" type="parTrans" cxnId="{1766EDD8-E823-4A55-AA47-AFE41C6DAB3D}">
      <dgm:prSet/>
      <dgm:spPr/>
      <dgm:t>
        <a:bodyPr/>
        <a:lstStyle/>
        <a:p>
          <a:endParaRPr lang="es-ES"/>
        </a:p>
      </dgm:t>
    </dgm:pt>
    <dgm:pt modelId="{D1D82E79-0215-477D-ABAF-18659E71D084}" type="sibTrans" cxnId="{1766EDD8-E823-4A55-AA47-AFE41C6DAB3D}">
      <dgm:prSet/>
      <dgm:spPr/>
      <dgm:t>
        <a:bodyPr/>
        <a:lstStyle/>
        <a:p>
          <a:endParaRPr lang="es-ES"/>
        </a:p>
      </dgm:t>
    </dgm:pt>
    <dgm:pt modelId="{6C6E560F-EDB0-42F4-BA76-88FE883AA169}" type="pres">
      <dgm:prSet presAssocID="{FA5B13AC-480E-4D86-96D3-D91A249D7BB6}" presName="Name0" presStyleCnt="0">
        <dgm:presLayoutVars>
          <dgm:chMax val="7"/>
          <dgm:chPref val="7"/>
          <dgm:dir/>
        </dgm:presLayoutVars>
      </dgm:prSet>
      <dgm:spPr/>
      <dgm:t>
        <a:bodyPr/>
        <a:lstStyle/>
        <a:p>
          <a:endParaRPr lang="es-ES"/>
        </a:p>
      </dgm:t>
    </dgm:pt>
    <dgm:pt modelId="{FA59A264-944F-41A4-AFD5-3E4E34679176}" type="pres">
      <dgm:prSet presAssocID="{FA5B13AC-480E-4D86-96D3-D91A249D7BB6}" presName="Name1" presStyleCnt="0"/>
      <dgm:spPr/>
    </dgm:pt>
    <dgm:pt modelId="{931E841B-B5BF-4A7D-8C1A-7D4D8963A748}" type="pres">
      <dgm:prSet presAssocID="{FA5B13AC-480E-4D86-96D3-D91A249D7BB6}" presName="cycle" presStyleCnt="0"/>
      <dgm:spPr/>
    </dgm:pt>
    <dgm:pt modelId="{285FDA78-642A-481F-8327-FA65CB9F921F}" type="pres">
      <dgm:prSet presAssocID="{FA5B13AC-480E-4D86-96D3-D91A249D7BB6}" presName="srcNode" presStyleLbl="node1" presStyleIdx="0" presStyleCnt="1"/>
      <dgm:spPr/>
    </dgm:pt>
    <dgm:pt modelId="{7C954AD7-1A73-4912-910A-CF476FB9CAF0}" type="pres">
      <dgm:prSet presAssocID="{FA5B13AC-480E-4D86-96D3-D91A249D7BB6}" presName="conn" presStyleLbl="parChTrans1D2" presStyleIdx="0" presStyleCnt="1"/>
      <dgm:spPr/>
      <dgm:t>
        <a:bodyPr/>
        <a:lstStyle/>
        <a:p>
          <a:endParaRPr lang="es-ES"/>
        </a:p>
      </dgm:t>
    </dgm:pt>
    <dgm:pt modelId="{98277986-297D-4691-B3E0-45BDD71DB3BA}" type="pres">
      <dgm:prSet presAssocID="{FA5B13AC-480E-4D86-96D3-D91A249D7BB6}" presName="extraNode" presStyleLbl="node1" presStyleIdx="0" presStyleCnt="1"/>
      <dgm:spPr/>
    </dgm:pt>
    <dgm:pt modelId="{4CB3BEB4-A7D0-42B1-849A-0BC4CEF5F473}" type="pres">
      <dgm:prSet presAssocID="{FA5B13AC-480E-4D86-96D3-D91A249D7BB6}" presName="dstNode" presStyleLbl="node1" presStyleIdx="0" presStyleCnt="1"/>
      <dgm:spPr/>
    </dgm:pt>
    <dgm:pt modelId="{424E3AD1-877B-4FF9-BB21-398D33F1409F}" type="pres">
      <dgm:prSet presAssocID="{4CBDDB81-EF1F-4322-8C66-80FC0AADD6A2}" presName="text_1" presStyleLbl="node1" presStyleIdx="0" presStyleCnt="1">
        <dgm:presLayoutVars>
          <dgm:bulletEnabled val="1"/>
        </dgm:presLayoutVars>
      </dgm:prSet>
      <dgm:spPr/>
      <dgm:t>
        <a:bodyPr/>
        <a:lstStyle/>
        <a:p>
          <a:endParaRPr lang="es-ES"/>
        </a:p>
      </dgm:t>
    </dgm:pt>
    <dgm:pt modelId="{469AC4ED-F54F-4E6B-998A-052F9F058636}" type="pres">
      <dgm:prSet presAssocID="{4CBDDB81-EF1F-4322-8C66-80FC0AADD6A2}" presName="accent_1" presStyleCnt="0"/>
      <dgm:spPr/>
    </dgm:pt>
    <dgm:pt modelId="{AC00DF37-484E-4052-ABC9-4D62197F19D7}" type="pres">
      <dgm:prSet presAssocID="{4CBDDB81-EF1F-4322-8C66-80FC0AADD6A2}" presName="accentRepeatNode" presStyleLbl="solidFgAcc1" presStyleIdx="0" presStyleCnt="1"/>
      <dgm:spPr/>
    </dgm:pt>
  </dgm:ptLst>
  <dgm:cxnLst>
    <dgm:cxn modelId="{F0A659C9-461D-4FA5-B98E-EECF78F514EF}" type="presOf" srcId="{4CBDDB81-EF1F-4322-8C66-80FC0AADD6A2}" destId="{424E3AD1-877B-4FF9-BB21-398D33F1409F}" srcOrd="0" destOrd="0" presId="urn:microsoft.com/office/officeart/2008/layout/VerticalCurvedList"/>
    <dgm:cxn modelId="{1766EDD8-E823-4A55-AA47-AFE41C6DAB3D}" srcId="{FA5B13AC-480E-4D86-96D3-D91A249D7BB6}" destId="{4CBDDB81-EF1F-4322-8C66-80FC0AADD6A2}" srcOrd="0" destOrd="0" parTransId="{734FE9E2-AAC1-482F-8F8C-C572CBE8300D}" sibTransId="{D1D82E79-0215-477D-ABAF-18659E71D084}"/>
    <dgm:cxn modelId="{6879B348-EFB5-4E55-8704-3D1E885977C4}" type="presOf" srcId="{D1D82E79-0215-477D-ABAF-18659E71D084}" destId="{7C954AD7-1A73-4912-910A-CF476FB9CAF0}" srcOrd="0" destOrd="0" presId="urn:microsoft.com/office/officeart/2008/layout/VerticalCurvedList"/>
    <dgm:cxn modelId="{81FFC8B9-621D-4BD4-8B13-F787BD70AADB}" type="presOf" srcId="{FA5B13AC-480E-4D86-96D3-D91A249D7BB6}" destId="{6C6E560F-EDB0-42F4-BA76-88FE883AA169}" srcOrd="0" destOrd="0" presId="urn:microsoft.com/office/officeart/2008/layout/VerticalCurvedList"/>
    <dgm:cxn modelId="{551D1C1F-A071-4EBF-91E2-0C83F5F26AC1}" type="presParOf" srcId="{6C6E560F-EDB0-42F4-BA76-88FE883AA169}" destId="{FA59A264-944F-41A4-AFD5-3E4E34679176}" srcOrd="0" destOrd="0" presId="urn:microsoft.com/office/officeart/2008/layout/VerticalCurvedList"/>
    <dgm:cxn modelId="{236E5D35-F2F3-4DF9-AB71-B1F1B2AFC2BE}" type="presParOf" srcId="{FA59A264-944F-41A4-AFD5-3E4E34679176}" destId="{931E841B-B5BF-4A7D-8C1A-7D4D8963A748}" srcOrd="0" destOrd="0" presId="urn:microsoft.com/office/officeart/2008/layout/VerticalCurvedList"/>
    <dgm:cxn modelId="{FF76651F-DC8D-40A8-B94E-E7A50D04A085}" type="presParOf" srcId="{931E841B-B5BF-4A7D-8C1A-7D4D8963A748}" destId="{285FDA78-642A-481F-8327-FA65CB9F921F}" srcOrd="0" destOrd="0" presId="urn:microsoft.com/office/officeart/2008/layout/VerticalCurvedList"/>
    <dgm:cxn modelId="{C9F275A2-96D4-4B61-BF9D-3C450B6710DD}" type="presParOf" srcId="{931E841B-B5BF-4A7D-8C1A-7D4D8963A748}" destId="{7C954AD7-1A73-4912-910A-CF476FB9CAF0}" srcOrd="1" destOrd="0" presId="urn:microsoft.com/office/officeart/2008/layout/VerticalCurvedList"/>
    <dgm:cxn modelId="{2FB6D682-FC04-4BE4-898E-465159A8F27A}" type="presParOf" srcId="{931E841B-B5BF-4A7D-8C1A-7D4D8963A748}" destId="{98277986-297D-4691-B3E0-45BDD71DB3BA}" srcOrd="2" destOrd="0" presId="urn:microsoft.com/office/officeart/2008/layout/VerticalCurvedList"/>
    <dgm:cxn modelId="{69B86D54-F5FF-409C-9309-BD49EA4AC5D4}" type="presParOf" srcId="{931E841B-B5BF-4A7D-8C1A-7D4D8963A748}" destId="{4CB3BEB4-A7D0-42B1-849A-0BC4CEF5F473}" srcOrd="3" destOrd="0" presId="urn:microsoft.com/office/officeart/2008/layout/VerticalCurvedList"/>
    <dgm:cxn modelId="{22A0E58D-8F8F-49A6-82BD-4230571F725A}" type="presParOf" srcId="{FA59A264-944F-41A4-AFD5-3E4E34679176}" destId="{424E3AD1-877B-4FF9-BB21-398D33F1409F}" srcOrd="1" destOrd="0" presId="urn:microsoft.com/office/officeart/2008/layout/VerticalCurvedList"/>
    <dgm:cxn modelId="{3B389A25-7D31-4BB3-B54D-49B1DE56C737}" type="presParOf" srcId="{FA59A264-944F-41A4-AFD5-3E4E34679176}" destId="{469AC4ED-F54F-4E6B-998A-052F9F058636}" srcOrd="2" destOrd="0" presId="urn:microsoft.com/office/officeart/2008/layout/VerticalCurvedList"/>
    <dgm:cxn modelId="{7995EEA6-103A-4E62-8CA2-EEF12897C002}" type="presParOf" srcId="{469AC4ED-F54F-4E6B-998A-052F9F058636}" destId="{AC00DF37-484E-4052-ABC9-4D62197F19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5B13AC-480E-4D86-96D3-D91A249D7BB6}" type="doc">
      <dgm:prSet loTypeId="urn:microsoft.com/office/officeart/2008/layout/VerticalCurvedList" loCatId="list" qsTypeId="urn:microsoft.com/office/officeart/2005/8/quickstyle/simple1" qsCatId="simple" csTypeId="urn:microsoft.com/office/officeart/2005/8/colors/colorful1#4" csCatId="colorful" phldr="1"/>
      <dgm:spPr/>
      <dgm:t>
        <a:bodyPr/>
        <a:lstStyle/>
        <a:p>
          <a:endParaRPr lang="es-ES"/>
        </a:p>
      </dgm:t>
    </dgm:pt>
    <dgm:pt modelId="{4CBDDB81-EF1F-4322-8C66-80FC0AADD6A2}">
      <dgm:prSet phldrT="[Texto]"/>
      <dgm:spPr/>
      <dgm:t>
        <a:bodyPr/>
        <a:lstStyle/>
        <a:p>
          <a:r>
            <a:rPr lang="es-ES_tradnl" dirty="0" smtClean="0"/>
            <a:t>Folleto (cont.)</a:t>
          </a:r>
          <a:endParaRPr lang="es-ES" dirty="0"/>
        </a:p>
      </dgm:t>
    </dgm:pt>
    <dgm:pt modelId="{734FE9E2-AAC1-482F-8F8C-C572CBE8300D}" type="parTrans" cxnId="{1766EDD8-E823-4A55-AA47-AFE41C6DAB3D}">
      <dgm:prSet/>
      <dgm:spPr/>
      <dgm:t>
        <a:bodyPr/>
        <a:lstStyle/>
        <a:p>
          <a:endParaRPr lang="es-ES"/>
        </a:p>
      </dgm:t>
    </dgm:pt>
    <dgm:pt modelId="{D1D82E79-0215-477D-ABAF-18659E71D084}" type="sibTrans" cxnId="{1766EDD8-E823-4A55-AA47-AFE41C6DAB3D}">
      <dgm:prSet/>
      <dgm:spPr/>
      <dgm:t>
        <a:bodyPr/>
        <a:lstStyle/>
        <a:p>
          <a:endParaRPr lang="es-ES"/>
        </a:p>
      </dgm:t>
    </dgm:pt>
    <dgm:pt modelId="{6C6E560F-EDB0-42F4-BA76-88FE883AA169}" type="pres">
      <dgm:prSet presAssocID="{FA5B13AC-480E-4D86-96D3-D91A249D7BB6}" presName="Name0" presStyleCnt="0">
        <dgm:presLayoutVars>
          <dgm:chMax val="7"/>
          <dgm:chPref val="7"/>
          <dgm:dir/>
        </dgm:presLayoutVars>
      </dgm:prSet>
      <dgm:spPr/>
      <dgm:t>
        <a:bodyPr/>
        <a:lstStyle/>
        <a:p>
          <a:endParaRPr lang="es-ES"/>
        </a:p>
      </dgm:t>
    </dgm:pt>
    <dgm:pt modelId="{FA59A264-944F-41A4-AFD5-3E4E34679176}" type="pres">
      <dgm:prSet presAssocID="{FA5B13AC-480E-4D86-96D3-D91A249D7BB6}" presName="Name1" presStyleCnt="0"/>
      <dgm:spPr/>
    </dgm:pt>
    <dgm:pt modelId="{931E841B-B5BF-4A7D-8C1A-7D4D8963A748}" type="pres">
      <dgm:prSet presAssocID="{FA5B13AC-480E-4D86-96D3-D91A249D7BB6}" presName="cycle" presStyleCnt="0"/>
      <dgm:spPr/>
    </dgm:pt>
    <dgm:pt modelId="{285FDA78-642A-481F-8327-FA65CB9F921F}" type="pres">
      <dgm:prSet presAssocID="{FA5B13AC-480E-4D86-96D3-D91A249D7BB6}" presName="srcNode" presStyleLbl="node1" presStyleIdx="0" presStyleCnt="1"/>
      <dgm:spPr/>
    </dgm:pt>
    <dgm:pt modelId="{7C954AD7-1A73-4912-910A-CF476FB9CAF0}" type="pres">
      <dgm:prSet presAssocID="{FA5B13AC-480E-4D86-96D3-D91A249D7BB6}" presName="conn" presStyleLbl="parChTrans1D2" presStyleIdx="0" presStyleCnt="1"/>
      <dgm:spPr/>
      <dgm:t>
        <a:bodyPr/>
        <a:lstStyle/>
        <a:p>
          <a:endParaRPr lang="es-ES"/>
        </a:p>
      </dgm:t>
    </dgm:pt>
    <dgm:pt modelId="{98277986-297D-4691-B3E0-45BDD71DB3BA}" type="pres">
      <dgm:prSet presAssocID="{FA5B13AC-480E-4D86-96D3-D91A249D7BB6}" presName="extraNode" presStyleLbl="node1" presStyleIdx="0" presStyleCnt="1"/>
      <dgm:spPr/>
    </dgm:pt>
    <dgm:pt modelId="{4CB3BEB4-A7D0-42B1-849A-0BC4CEF5F473}" type="pres">
      <dgm:prSet presAssocID="{FA5B13AC-480E-4D86-96D3-D91A249D7BB6}" presName="dstNode" presStyleLbl="node1" presStyleIdx="0" presStyleCnt="1"/>
      <dgm:spPr/>
    </dgm:pt>
    <dgm:pt modelId="{424E3AD1-877B-4FF9-BB21-398D33F1409F}" type="pres">
      <dgm:prSet presAssocID="{4CBDDB81-EF1F-4322-8C66-80FC0AADD6A2}" presName="text_1" presStyleLbl="node1" presStyleIdx="0" presStyleCnt="1">
        <dgm:presLayoutVars>
          <dgm:bulletEnabled val="1"/>
        </dgm:presLayoutVars>
      </dgm:prSet>
      <dgm:spPr/>
      <dgm:t>
        <a:bodyPr/>
        <a:lstStyle/>
        <a:p>
          <a:endParaRPr lang="es-ES"/>
        </a:p>
      </dgm:t>
    </dgm:pt>
    <dgm:pt modelId="{469AC4ED-F54F-4E6B-998A-052F9F058636}" type="pres">
      <dgm:prSet presAssocID="{4CBDDB81-EF1F-4322-8C66-80FC0AADD6A2}" presName="accent_1" presStyleCnt="0"/>
      <dgm:spPr/>
    </dgm:pt>
    <dgm:pt modelId="{AC00DF37-484E-4052-ABC9-4D62197F19D7}" type="pres">
      <dgm:prSet presAssocID="{4CBDDB81-EF1F-4322-8C66-80FC0AADD6A2}" presName="accentRepeatNode" presStyleLbl="solidFgAcc1" presStyleIdx="0" presStyleCnt="1"/>
      <dgm:spPr/>
    </dgm:pt>
  </dgm:ptLst>
  <dgm:cxnLst>
    <dgm:cxn modelId="{56B014E0-1D60-4E67-A621-CA788E15F09A}" type="presOf" srcId="{FA5B13AC-480E-4D86-96D3-D91A249D7BB6}" destId="{6C6E560F-EDB0-42F4-BA76-88FE883AA169}" srcOrd="0" destOrd="0" presId="urn:microsoft.com/office/officeart/2008/layout/VerticalCurvedList"/>
    <dgm:cxn modelId="{1766EDD8-E823-4A55-AA47-AFE41C6DAB3D}" srcId="{FA5B13AC-480E-4D86-96D3-D91A249D7BB6}" destId="{4CBDDB81-EF1F-4322-8C66-80FC0AADD6A2}" srcOrd="0" destOrd="0" parTransId="{734FE9E2-AAC1-482F-8F8C-C572CBE8300D}" sibTransId="{D1D82E79-0215-477D-ABAF-18659E71D084}"/>
    <dgm:cxn modelId="{86305064-22FA-423F-BB92-0E5F38B2E4B2}" type="presOf" srcId="{4CBDDB81-EF1F-4322-8C66-80FC0AADD6A2}" destId="{424E3AD1-877B-4FF9-BB21-398D33F1409F}" srcOrd="0" destOrd="0" presId="urn:microsoft.com/office/officeart/2008/layout/VerticalCurvedList"/>
    <dgm:cxn modelId="{0EBC6E40-F4BC-4BCC-839E-195AE432C344}" type="presOf" srcId="{D1D82E79-0215-477D-ABAF-18659E71D084}" destId="{7C954AD7-1A73-4912-910A-CF476FB9CAF0}" srcOrd="0" destOrd="0" presId="urn:microsoft.com/office/officeart/2008/layout/VerticalCurvedList"/>
    <dgm:cxn modelId="{770EFFD6-883D-44E0-A2D4-92717F038274}" type="presParOf" srcId="{6C6E560F-EDB0-42F4-BA76-88FE883AA169}" destId="{FA59A264-944F-41A4-AFD5-3E4E34679176}" srcOrd="0" destOrd="0" presId="urn:microsoft.com/office/officeart/2008/layout/VerticalCurvedList"/>
    <dgm:cxn modelId="{C0985F66-5DB6-41FC-903E-FDFD269D1BF6}" type="presParOf" srcId="{FA59A264-944F-41A4-AFD5-3E4E34679176}" destId="{931E841B-B5BF-4A7D-8C1A-7D4D8963A748}" srcOrd="0" destOrd="0" presId="urn:microsoft.com/office/officeart/2008/layout/VerticalCurvedList"/>
    <dgm:cxn modelId="{1A10F7F7-7D06-4320-A5A0-6E6BF3798968}" type="presParOf" srcId="{931E841B-B5BF-4A7D-8C1A-7D4D8963A748}" destId="{285FDA78-642A-481F-8327-FA65CB9F921F}" srcOrd="0" destOrd="0" presId="urn:microsoft.com/office/officeart/2008/layout/VerticalCurvedList"/>
    <dgm:cxn modelId="{A87F455B-162B-4F32-8F4E-EAFA3555C0B2}" type="presParOf" srcId="{931E841B-B5BF-4A7D-8C1A-7D4D8963A748}" destId="{7C954AD7-1A73-4912-910A-CF476FB9CAF0}" srcOrd="1" destOrd="0" presId="urn:microsoft.com/office/officeart/2008/layout/VerticalCurvedList"/>
    <dgm:cxn modelId="{51DA5BD4-33F9-41BD-94D4-ECED5C559900}" type="presParOf" srcId="{931E841B-B5BF-4A7D-8C1A-7D4D8963A748}" destId="{98277986-297D-4691-B3E0-45BDD71DB3BA}" srcOrd="2" destOrd="0" presId="urn:microsoft.com/office/officeart/2008/layout/VerticalCurvedList"/>
    <dgm:cxn modelId="{A17FE863-C96C-4A28-B621-6BEAAD4CF4B6}" type="presParOf" srcId="{931E841B-B5BF-4A7D-8C1A-7D4D8963A748}" destId="{4CB3BEB4-A7D0-42B1-849A-0BC4CEF5F473}" srcOrd="3" destOrd="0" presId="urn:microsoft.com/office/officeart/2008/layout/VerticalCurvedList"/>
    <dgm:cxn modelId="{DD8EEADF-05BD-4FAD-A372-882BA31EB962}" type="presParOf" srcId="{FA59A264-944F-41A4-AFD5-3E4E34679176}" destId="{424E3AD1-877B-4FF9-BB21-398D33F1409F}" srcOrd="1" destOrd="0" presId="urn:microsoft.com/office/officeart/2008/layout/VerticalCurvedList"/>
    <dgm:cxn modelId="{1BC2D297-CE59-4B91-873C-AE7BD2821576}" type="presParOf" srcId="{FA59A264-944F-41A4-AFD5-3E4E34679176}" destId="{469AC4ED-F54F-4E6B-998A-052F9F058636}" srcOrd="2" destOrd="0" presId="urn:microsoft.com/office/officeart/2008/layout/VerticalCurvedList"/>
    <dgm:cxn modelId="{97D433C2-C762-491E-9459-23477EA50107}" type="presParOf" srcId="{469AC4ED-F54F-4E6B-998A-052F9F058636}" destId="{AC00DF37-484E-4052-ABC9-4D62197F19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5B13AC-480E-4D86-96D3-D91A249D7BB6}" type="doc">
      <dgm:prSet loTypeId="urn:microsoft.com/office/officeart/2008/layout/VerticalCurvedList" loCatId="list" qsTypeId="urn:microsoft.com/office/officeart/2005/8/quickstyle/simple1" qsCatId="simple" csTypeId="urn:microsoft.com/office/officeart/2005/8/colors/colorful1#5" csCatId="colorful" phldr="1"/>
      <dgm:spPr/>
      <dgm:t>
        <a:bodyPr/>
        <a:lstStyle/>
        <a:p>
          <a:endParaRPr lang="es-ES"/>
        </a:p>
      </dgm:t>
    </dgm:pt>
    <dgm:pt modelId="{4CBDDB81-EF1F-4322-8C66-80FC0AADD6A2}">
      <dgm:prSet phldrT="[Texto]"/>
      <dgm:spPr>
        <a:solidFill>
          <a:schemeClr val="accent3"/>
        </a:solidFill>
      </dgm:spPr>
      <dgm:t>
        <a:bodyPr/>
        <a:lstStyle/>
        <a:p>
          <a:r>
            <a:rPr lang="es-ES_tradnl" dirty="0" smtClean="0"/>
            <a:t>Carteles</a:t>
          </a:r>
          <a:endParaRPr lang="es-ES" dirty="0"/>
        </a:p>
      </dgm:t>
    </dgm:pt>
    <dgm:pt modelId="{734FE9E2-AAC1-482F-8F8C-C572CBE8300D}" type="parTrans" cxnId="{1766EDD8-E823-4A55-AA47-AFE41C6DAB3D}">
      <dgm:prSet/>
      <dgm:spPr/>
      <dgm:t>
        <a:bodyPr/>
        <a:lstStyle/>
        <a:p>
          <a:endParaRPr lang="es-ES"/>
        </a:p>
      </dgm:t>
    </dgm:pt>
    <dgm:pt modelId="{D1D82E79-0215-477D-ABAF-18659E71D084}" type="sibTrans" cxnId="{1766EDD8-E823-4A55-AA47-AFE41C6DAB3D}">
      <dgm:prSet/>
      <dgm:spPr>
        <a:ln>
          <a:solidFill>
            <a:schemeClr val="accent3"/>
          </a:solidFill>
        </a:ln>
      </dgm:spPr>
      <dgm:t>
        <a:bodyPr/>
        <a:lstStyle/>
        <a:p>
          <a:endParaRPr lang="es-ES"/>
        </a:p>
      </dgm:t>
    </dgm:pt>
    <dgm:pt modelId="{6C6E560F-EDB0-42F4-BA76-88FE883AA169}" type="pres">
      <dgm:prSet presAssocID="{FA5B13AC-480E-4D86-96D3-D91A249D7BB6}" presName="Name0" presStyleCnt="0">
        <dgm:presLayoutVars>
          <dgm:chMax val="7"/>
          <dgm:chPref val="7"/>
          <dgm:dir/>
        </dgm:presLayoutVars>
      </dgm:prSet>
      <dgm:spPr/>
      <dgm:t>
        <a:bodyPr/>
        <a:lstStyle/>
        <a:p>
          <a:endParaRPr lang="es-ES"/>
        </a:p>
      </dgm:t>
    </dgm:pt>
    <dgm:pt modelId="{FA59A264-944F-41A4-AFD5-3E4E34679176}" type="pres">
      <dgm:prSet presAssocID="{FA5B13AC-480E-4D86-96D3-D91A249D7BB6}" presName="Name1" presStyleCnt="0"/>
      <dgm:spPr/>
    </dgm:pt>
    <dgm:pt modelId="{931E841B-B5BF-4A7D-8C1A-7D4D8963A748}" type="pres">
      <dgm:prSet presAssocID="{FA5B13AC-480E-4D86-96D3-D91A249D7BB6}" presName="cycle" presStyleCnt="0"/>
      <dgm:spPr/>
    </dgm:pt>
    <dgm:pt modelId="{285FDA78-642A-481F-8327-FA65CB9F921F}" type="pres">
      <dgm:prSet presAssocID="{FA5B13AC-480E-4D86-96D3-D91A249D7BB6}" presName="srcNode" presStyleLbl="node1" presStyleIdx="0" presStyleCnt="1"/>
      <dgm:spPr/>
    </dgm:pt>
    <dgm:pt modelId="{7C954AD7-1A73-4912-910A-CF476FB9CAF0}" type="pres">
      <dgm:prSet presAssocID="{FA5B13AC-480E-4D86-96D3-D91A249D7BB6}" presName="conn" presStyleLbl="parChTrans1D2" presStyleIdx="0" presStyleCnt="1"/>
      <dgm:spPr/>
      <dgm:t>
        <a:bodyPr/>
        <a:lstStyle/>
        <a:p>
          <a:endParaRPr lang="es-ES"/>
        </a:p>
      </dgm:t>
    </dgm:pt>
    <dgm:pt modelId="{98277986-297D-4691-B3E0-45BDD71DB3BA}" type="pres">
      <dgm:prSet presAssocID="{FA5B13AC-480E-4D86-96D3-D91A249D7BB6}" presName="extraNode" presStyleLbl="node1" presStyleIdx="0" presStyleCnt="1"/>
      <dgm:spPr/>
    </dgm:pt>
    <dgm:pt modelId="{4CB3BEB4-A7D0-42B1-849A-0BC4CEF5F473}" type="pres">
      <dgm:prSet presAssocID="{FA5B13AC-480E-4D86-96D3-D91A249D7BB6}" presName="dstNode" presStyleLbl="node1" presStyleIdx="0" presStyleCnt="1"/>
      <dgm:spPr/>
    </dgm:pt>
    <dgm:pt modelId="{424E3AD1-877B-4FF9-BB21-398D33F1409F}" type="pres">
      <dgm:prSet presAssocID="{4CBDDB81-EF1F-4322-8C66-80FC0AADD6A2}" presName="text_1" presStyleLbl="node1" presStyleIdx="0" presStyleCnt="1">
        <dgm:presLayoutVars>
          <dgm:bulletEnabled val="1"/>
        </dgm:presLayoutVars>
      </dgm:prSet>
      <dgm:spPr/>
      <dgm:t>
        <a:bodyPr/>
        <a:lstStyle/>
        <a:p>
          <a:endParaRPr lang="es-ES"/>
        </a:p>
      </dgm:t>
    </dgm:pt>
    <dgm:pt modelId="{469AC4ED-F54F-4E6B-998A-052F9F058636}" type="pres">
      <dgm:prSet presAssocID="{4CBDDB81-EF1F-4322-8C66-80FC0AADD6A2}" presName="accent_1" presStyleCnt="0"/>
      <dgm:spPr/>
    </dgm:pt>
    <dgm:pt modelId="{AC00DF37-484E-4052-ABC9-4D62197F19D7}" type="pres">
      <dgm:prSet presAssocID="{4CBDDB81-EF1F-4322-8C66-80FC0AADD6A2}" presName="accentRepeatNode" presStyleLbl="solidFgAcc1" presStyleIdx="0" presStyleCnt="1"/>
      <dgm:spPr>
        <a:ln>
          <a:solidFill>
            <a:schemeClr val="accent3"/>
          </a:solidFill>
        </a:ln>
      </dgm:spPr>
    </dgm:pt>
  </dgm:ptLst>
  <dgm:cxnLst>
    <dgm:cxn modelId="{1D2E747F-AE33-457A-B40A-C5FE55F58A06}" type="presOf" srcId="{FA5B13AC-480E-4D86-96D3-D91A249D7BB6}" destId="{6C6E560F-EDB0-42F4-BA76-88FE883AA169}" srcOrd="0" destOrd="0" presId="urn:microsoft.com/office/officeart/2008/layout/VerticalCurvedList"/>
    <dgm:cxn modelId="{1766EDD8-E823-4A55-AA47-AFE41C6DAB3D}" srcId="{FA5B13AC-480E-4D86-96D3-D91A249D7BB6}" destId="{4CBDDB81-EF1F-4322-8C66-80FC0AADD6A2}" srcOrd="0" destOrd="0" parTransId="{734FE9E2-AAC1-482F-8F8C-C572CBE8300D}" sibTransId="{D1D82E79-0215-477D-ABAF-18659E71D084}"/>
    <dgm:cxn modelId="{AFD2B2D7-6ED2-4709-ABE5-F6851CE16365}" type="presOf" srcId="{D1D82E79-0215-477D-ABAF-18659E71D084}" destId="{7C954AD7-1A73-4912-910A-CF476FB9CAF0}" srcOrd="0" destOrd="0" presId="urn:microsoft.com/office/officeart/2008/layout/VerticalCurvedList"/>
    <dgm:cxn modelId="{9D5E55E7-EAA4-43C7-9CAD-18AF2FE6C932}" type="presOf" srcId="{4CBDDB81-EF1F-4322-8C66-80FC0AADD6A2}" destId="{424E3AD1-877B-4FF9-BB21-398D33F1409F}" srcOrd="0" destOrd="0" presId="urn:microsoft.com/office/officeart/2008/layout/VerticalCurvedList"/>
    <dgm:cxn modelId="{F8A184F5-855D-44BA-A589-2E208FB0CD4C}" type="presParOf" srcId="{6C6E560F-EDB0-42F4-BA76-88FE883AA169}" destId="{FA59A264-944F-41A4-AFD5-3E4E34679176}" srcOrd="0" destOrd="0" presId="urn:microsoft.com/office/officeart/2008/layout/VerticalCurvedList"/>
    <dgm:cxn modelId="{B14268B1-6868-4B7C-908F-7711657D8A6E}" type="presParOf" srcId="{FA59A264-944F-41A4-AFD5-3E4E34679176}" destId="{931E841B-B5BF-4A7D-8C1A-7D4D8963A748}" srcOrd="0" destOrd="0" presId="urn:microsoft.com/office/officeart/2008/layout/VerticalCurvedList"/>
    <dgm:cxn modelId="{EB9365CF-93EE-4F00-8E96-9200A793C171}" type="presParOf" srcId="{931E841B-B5BF-4A7D-8C1A-7D4D8963A748}" destId="{285FDA78-642A-481F-8327-FA65CB9F921F}" srcOrd="0" destOrd="0" presId="urn:microsoft.com/office/officeart/2008/layout/VerticalCurvedList"/>
    <dgm:cxn modelId="{7D37A68D-2B19-4947-8873-AE8A683430AF}" type="presParOf" srcId="{931E841B-B5BF-4A7D-8C1A-7D4D8963A748}" destId="{7C954AD7-1A73-4912-910A-CF476FB9CAF0}" srcOrd="1" destOrd="0" presId="urn:microsoft.com/office/officeart/2008/layout/VerticalCurvedList"/>
    <dgm:cxn modelId="{10EC8F45-2613-4BC6-8F15-7494FFF06159}" type="presParOf" srcId="{931E841B-B5BF-4A7D-8C1A-7D4D8963A748}" destId="{98277986-297D-4691-B3E0-45BDD71DB3BA}" srcOrd="2" destOrd="0" presId="urn:microsoft.com/office/officeart/2008/layout/VerticalCurvedList"/>
    <dgm:cxn modelId="{2397ADBA-2AAE-4773-874C-8CCF23570D23}" type="presParOf" srcId="{931E841B-B5BF-4A7D-8C1A-7D4D8963A748}" destId="{4CB3BEB4-A7D0-42B1-849A-0BC4CEF5F473}" srcOrd="3" destOrd="0" presId="urn:microsoft.com/office/officeart/2008/layout/VerticalCurvedList"/>
    <dgm:cxn modelId="{B152643E-0477-4255-BC5E-3A89C87C2532}" type="presParOf" srcId="{FA59A264-944F-41A4-AFD5-3E4E34679176}" destId="{424E3AD1-877B-4FF9-BB21-398D33F1409F}" srcOrd="1" destOrd="0" presId="urn:microsoft.com/office/officeart/2008/layout/VerticalCurvedList"/>
    <dgm:cxn modelId="{3E183591-2135-40A5-A41F-6E04602EFDA3}" type="presParOf" srcId="{FA59A264-944F-41A4-AFD5-3E4E34679176}" destId="{469AC4ED-F54F-4E6B-998A-052F9F058636}" srcOrd="2" destOrd="0" presId="urn:microsoft.com/office/officeart/2008/layout/VerticalCurvedList"/>
    <dgm:cxn modelId="{EB214299-5B58-44CE-87D9-D8FF26D3EA7F}" type="presParOf" srcId="{469AC4ED-F54F-4E6B-998A-052F9F058636}" destId="{AC00DF37-484E-4052-ABC9-4D62197F19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5B13AC-480E-4D86-96D3-D91A249D7BB6}" type="doc">
      <dgm:prSet loTypeId="urn:microsoft.com/office/officeart/2008/layout/VerticalCurvedList" loCatId="list" qsTypeId="urn:microsoft.com/office/officeart/2005/8/quickstyle/simple1" qsCatId="simple" csTypeId="urn:microsoft.com/office/officeart/2005/8/colors/colorful1#6" csCatId="colorful" phldr="1"/>
      <dgm:spPr/>
      <dgm:t>
        <a:bodyPr/>
        <a:lstStyle/>
        <a:p>
          <a:endParaRPr lang="es-ES"/>
        </a:p>
      </dgm:t>
    </dgm:pt>
    <dgm:pt modelId="{4CBDDB81-EF1F-4322-8C66-80FC0AADD6A2}">
      <dgm:prSet phldrT="[Texto]"/>
      <dgm:spPr>
        <a:solidFill>
          <a:schemeClr val="accent3"/>
        </a:solidFill>
      </dgm:spPr>
      <dgm:t>
        <a:bodyPr/>
        <a:lstStyle/>
        <a:p>
          <a:r>
            <a:rPr lang="es-ES_tradnl" dirty="0" smtClean="0"/>
            <a:t>Carteles (cont.)</a:t>
          </a:r>
          <a:endParaRPr lang="es-ES" dirty="0"/>
        </a:p>
      </dgm:t>
    </dgm:pt>
    <dgm:pt modelId="{734FE9E2-AAC1-482F-8F8C-C572CBE8300D}" type="parTrans" cxnId="{1766EDD8-E823-4A55-AA47-AFE41C6DAB3D}">
      <dgm:prSet/>
      <dgm:spPr/>
      <dgm:t>
        <a:bodyPr/>
        <a:lstStyle/>
        <a:p>
          <a:endParaRPr lang="es-ES"/>
        </a:p>
      </dgm:t>
    </dgm:pt>
    <dgm:pt modelId="{D1D82E79-0215-477D-ABAF-18659E71D084}" type="sibTrans" cxnId="{1766EDD8-E823-4A55-AA47-AFE41C6DAB3D}">
      <dgm:prSet/>
      <dgm:spPr>
        <a:ln>
          <a:solidFill>
            <a:schemeClr val="accent3"/>
          </a:solidFill>
        </a:ln>
      </dgm:spPr>
      <dgm:t>
        <a:bodyPr/>
        <a:lstStyle/>
        <a:p>
          <a:endParaRPr lang="es-ES"/>
        </a:p>
      </dgm:t>
    </dgm:pt>
    <dgm:pt modelId="{6C6E560F-EDB0-42F4-BA76-88FE883AA169}" type="pres">
      <dgm:prSet presAssocID="{FA5B13AC-480E-4D86-96D3-D91A249D7BB6}" presName="Name0" presStyleCnt="0">
        <dgm:presLayoutVars>
          <dgm:chMax val="7"/>
          <dgm:chPref val="7"/>
          <dgm:dir/>
        </dgm:presLayoutVars>
      </dgm:prSet>
      <dgm:spPr/>
      <dgm:t>
        <a:bodyPr/>
        <a:lstStyle/>
        <a:p>
          <a:endParaRPr lang="es-ES"/>
        </a:p>
      </dgm:t>
    </dgm:pt>
    <dgm:pt modelId="{FA59A264-944F-41A4-AFD5-3E4E34679176}" type="pres">
      <dgm:prSet presAssocID="{FA5B13AC-480E-4D86-96D3-D91A249D7BB6}" presName="Name1" presStyleCnt="0"/>
      <dgm:spPr/>
    </dgm:pt>
    <dgm:pt modelId="{931E841B-B5BF-4A7D-8C1A-7D4D8963A748}" type="pres">
      <dgm:prSet presAssocID="{FA5B13AC-480E-4D86-96D3-D91A249D7BB6}" presName="cycle" presStyleCnt="0"/>
      <dgm:spPr/>
    </dgm:pt>
    <dgm:pt modelId="{285FDA78-642A-481F-8327-FA65CB9F921F}" type="pres">
      <dgm:prSet presAssocID="{FA5B13AC-480E-4D86-96D3-D91A249D7BB6}" presName="srcNode" presStyleLbl="node1" presStyleIdx="0" presStyleCnt="1"/>
      <dgm:spPr/>
    </dgm:pt>
    <dgm:pt modelId="{7C954AD7-1A73-4912-910A-CF476FB9CAF0}" type="pres">
      <dgm:prSet presAssocID="{FA5B13AC-480E-4D86-96D3-D91A249D7BB6}" presName="conn" presStyleLbl="parChTrans1D2" presStyleIdx="0" presStyleCnt="1"/>
      <dgm:spPr/>
      <dgm:t>
        <a:bodyPr/>
        <a:lstStyle/>
        <a:p>
          <a:endParaRPr lang="es-ES"/>
        </a:p>
      </dgm:t>
    </dgm:pt>
    <dgm:pt modelId="{98277986-297D-4691-B3E0-45BDD71DB3BA}" type="pres">
      <dgm:prSet presAssocID="{FA5B13AC-480E-4D86-96D3-D91A249D7BB6}" presName="extraNode" presStyleLbl="node1" presStyleIdx="0" presStyleCnt="1"/>
      <dgm:spPr/>
    </dgm:pt>
    <dgm:pt modelId="{4CB3BEB4-A7D0-42B1-849A-0BC4CEF5F473}" type="pres">
      <dgm:prSet presAssocID="{FA5B13AC-480E-4D86-96D3-D91A249D7BB6}" presName="dstNode" presStyleLbl="node1" presStyleIdx="0" presStyleCnt="1"/>
      <dgm:spPr/>
    </dgm:pt>
    <dgm:pt modelId="{424E3AD1-877B-4FF9-BB21-398D33F1409F}" type="pres">
      <dgm:prSet presAssocID="{4CBDDB81-EF1F-4322-8C66-80FC0AADD6A2}" presName="text_1" presStyleLbl="node1" presStyleIdx="0" presStyleCnt="1">
        <dgm:presLayoutVars>
          <dgm:bulletEnabled val="1"/>
        </dgm:presLayoutVars>
      </dgm:prSet>
      <dgm:spPr/>
      <dgm:t>
        <a:bodyPr/>
        <a:lstStyle/>
        <a:p>
          <a:endParaRPr lang="es-ES"/>
        </a:p>
      </dgm:t>
    </dgm:pt>
    <dgm:pt modelId="{469AC4ED-F54F-4E6B-998A-052F9F058636}" type="pres">
      <dgm:prSet presAssocID="{4CBDDB81-EF1F-4322-8C66-80FC0AADD6A2}" presName="accent_1" presStyleCnt="0"/>
      <dgm:spPr/>
    </dgm:pt>
    <dgm:pt modelId="{AC00DF37-484E-4052-ABC9-4D62197F19D7}" type="pres">
      <dgm:prSet presAssocID="{4CBDDB81-EF1F-4322-8C66-80FC0AADD6A2}" presName="accentRepeatNode" presStyleLbl="solidFgAcc1" presStyleIdx="0" presStyleCnt="1"/>
      <dgm:spPr>
        <a:ln>
          <a:solidFill>
            <a:schemeClr val="accent3"/>
          </a:solidFill>
        </a:ln>
      </dgm:spPr>
    </dgm:pt>
  </dgm:ptLst>
  <dgm:cxnLst>
    <dgm:cxn modelId="{15EBD7B8-163F-4FDB-89B2-D1B9BC7D1C0F}" type="presOf" srcId="{FA5B13AC-480E-4D86-96D3-D91A249D7BB6}" destId="{6C6E560F-EDB0-42F4-BA76-88FE883AA169}" srcOrd="0" destOrd="0" presId="urn:microsoft.com/office/officeart/2008/layout/VerticalCurvedList"/>
    <dgm:cxn modelId="{19B67C12-53AF-4712-AF73-21491EA201DB}" type="presOf" srcId="{D1D82E79-0215-477D-ABAF-18659E71D084}" destId="{7C954AD7-1A73-4912-910A-CF476FB9CAF0}" srcOrd="0" destOrd="0" presId="urn:microsoft.com/office/officeart/2008/layout/VerticalCurvedList"/>
    <dgm:cxn modelId="{1766EDD8-E823-4A55-AA47-AFE41C6DAB3D}" srcId="{FA5B13AC-480E-4D86-96D3-D91A249D7BB6}" destId="{4CBDDB81-EF1F-4322-8C66-80FC0AADD6A2}" srcOrd="0" destOrd="0" parTransId="{734FE9E2-AAC1-482F-8F8C-C572CBE8300D}" sibTransId="{D1D82E79-0215-477D-ABAF-18659E71D084}"/>
    <dgm:cxn modelId="{791F10D3-5A3F-4105-ADE5-7FFA4329D8E1}" type="presOf" srcId="{4CBDDB81-EF1F-4322-8C66-80FC0AADD6A2}" destId="{424E3AD1-877B-4FF9-BB21-398D33F1409F}" srcOrd="0" destOrd="0" presId="urn:microsoft.com/office/officeart/2008/layout/VerticalCurvedList"/>
    <dgm:cxn modelId="{F5D07B17-4BA3-4FB8-AA10-AD9B1679345D}" type="presParOf" srcId="{6C6E560F-EDB0-42F4-BA76-88FE883AA169}" destId="{FA59A264-944F-41A4-AFD5-3E4E34679176}" srcOrd="0" destOrd="0" presId="urn:microsoft.com/office/officeart/2008/layout/VerticalCurvedList"/>
    <dgm:cxn modelId="{CBA46FD4-092C-464A-B7C8-19BD8CDDB7BF}" type="presParOf" srcId="{FA59A264-944F-41A4-AFD5-3E4E34679176}" destId="{931E841B-B5BF-4A7D-8C1A-7D4D8963A748}" srcOrd="0" destOrd="0" presId="urn:microsoft.com/office/officeart/2008/layout/VerticalCurvedList"/>
    <dgm:cxn modelId="{44A7D410-908A-4A31-B5B5-B2891775587F}" type="presParOf" srcId="{931E841B-B5BF-4A7D-8C1A-7D4D8963A748}" destId="{285FDA78-642A-481F-8327-FA65CB9F921F}" srcOrd="0" destOrd="0" presId="urn:microsoft.com/office/officeart/2008/layout/VerticalCurvedList"/>
    <dgm:cxn modelId="{FC003CE9-F8C7-4431-AE71-1C41045D7F10}" type="presParOf" srcId="{931E841B-B5BF-4A7D-8C1A-7D4D8963A748}" destId="{7C954AD7-1A73-4912-910A-CF476FB9CAF0}" srcOrd="1" destOrd="0" presId="urn:microsoft.com/office/officeart/2008/layout/VerticalCurvedList"/>
    <dgm:cxn modelId="{90E6DEF7-B084-4CB9-A643-3983F53F9DF5}" type="presParOf" srcId="{931E841B-B5BF-4A7D-8C1A-7D4D8963A748}" destId="{98277986-297D-4691-B3E0-45BDD71DB3BA}" srcOrd="2" destOrd="0" presId="urn:microsoft.com/office/officeart/2008/layout/VerticalCurvedList"/>
    <dgm:cxn modelId="{12AFFEC2-8A23-48C3-A13E-C8789D2A3BEF}" type="presParOf" srcId="{931E841B-B5BF-4A7D-8C1A-7D4D8963A748}" destId="{4CB3BEB4-A7D0-42B1-849A-0BC4CEF5F473}" srcOrd="3" destOrd="0" presId="urn:microsoft.com/office/officeart/2008/layout/VerticalCurvedList"/>
    <dgm:cxn modelId="{47A18981-826E-4358-BC3C-EAC2DDE2B7D1}" type="presParOf" srcId="{FA59A264-944F-41A4-AFD5-3E4E34679176}" destId="{424E3AD1-877B-4FF9-BB21-398D33F1409F}" srcOrd="1" destOrd="0" presId="urn:microsoft.com/office/officeart/2008/layout/VerticalCurvedList"/>
    <dgm:cxn modelId="{0ECB90FE-E2D5-40C8-AA47-1F0E31480B62}" type="presParOf" srcId="{FA59A264-944F-41A4-AFD5-3E4E34679176}" destId="{469AC4ED-F54F-4E6B-998A-052F9F058636}" srcOrd="2" destOrd="0" presId="urn:microsoft.com/office/officeart/2008/layout/VerticalCurvedList"/>
    <dgm:cxn modelId="{C407BA86-69E3-4ACC-83D2-D789B389BBE4}" type="presParOf" srcId="{469AC4ED-F54F-4E6B-998A-052F9F058636}" destId="{AC00DF37-484E-4052-ABC9-4D62197F19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5B13AC-480E-4D86-96D3-D91A249D7BB6}" type="doc">
      <dgm:prSet loTypeId="urn:microsoft.com/office/officeart/2008/layout/VerticalCurvedList" loCatId="list" qsTypeId="urn:microsoft.com/office/officeart/2005/8/quickstyle/simple1" qsCatId="simple" csTypeId="urn:microsoft.com/office/officeart/2005/8/colors/colorful1#7" csCatId="colorful" phldr="1"/>
      <dgm:spPr/>
      <dgm:t>
        <a:bodyPr/>
        <a:lstStyle/>
        <a:p>
          <a:endParaRPr lang="es-ES"/>
        </a:p>
      </dgm:t>
    </dgm:pt>
    <dgm:pt modelId="{4CBDDB81-EF1F-4322-8C66-80FC0AADD6A2}">
      <dgm:prSet phldrT="[Texto]"/>
      <dgm:spPr>
        <a:solidFill>
          <a:schemeClr val="accent3"/>
        </a:solidFill>
      </dgm:spPr>
      <dgm:t>
        <a:bodyPr/>
        <a:lstStyle/>
        <a:p>
          <a:r>
            <a:rPr lang="es-ES_tradnl" dirty="0" smtClean="0"/>
            <a:t>Carteles (cont.)</a:t>
          </a:r>
          <a:endParaRPr lang="es-ES" dirty="0"/>
        </a:p>
      </dgm:t>
    </dgm:pt>
    <dgm:pt modelId="{734FE9E2-AAC1-482F-8F8C-C572CBE8300D}" type="parTrans" cxnId="{1766EDD8-E823-4A55-AA47-AFE41C6DAB3D}">
      <dgm:prSet/>
      <dgm:spPr/>
      <dgm:t>
        <a:bodyPr/>
        <a:lstStyle/>
        <a:p>
          <a:endParaRPr lang="es-ES"/>
        </a:p>
      </dgm:t>
    </dgm:pt>
    <dgm:pt modelId="{D1D82E79-0215-477D-ABAF-18659E71D084}" type="sibTrans" cxnId="{1766EDD8-E823-4A55-AA47-AFE41C6DAB3D}">
      <dgm:prSet/>
      <dgm:spPr>
        <a:ln>
          <a:solidFill>
            <a:schemeClr val="accent3"/>
          </a:solidFill>
        </a:ln>
      </dgm:spPr>
      <dgm:t>
        <a:bodyPr/>
        <a:lstStyle/>
        <a:p>
          <a:endParaRPr lang="es-ES"/>
        </a:p>
      </dgm:t>
    </dgm:pt>
    <dgm:pt modelId="{6C6E560F-EDB0-42F4-BA76-88FE883AA169}" type="pres">
      <dgm:prSet presAssocID="{FA5B13AC-480E-4D86-96D3-D91A249D7BB6}" presName="Name0" presStyleCnt="0">
        <dgm:presLayoutVars>
          <dgm:chMax val="7"/>
          <dgm:chPref val="7"/>
          <dgm:dir/>
        </dgm:presLayoutVars>
      </dgm:prSet>
      <dgm:spPr/>
      <dgm:t>
        <a:bodyPr/>
        <a:lstStyle/>
        <a:p>
          <a:endParaRPr lang="es-ES"/>
        </a:p>
      </dgm:t>
    </dgm:pt>
    <dgm:pt modelId="{FA59A264-944F-41A4-AFD5-3E4E34679176}" type="pres">
      <dgm:prSet presAssocID="{FA5B13AC-480E-4D86-96D3-D91A249D7BB6}" presName="Name1" presStyleCnt="0"/>
      <dgm:spPr/>
    </dgm:pt>
    <dgm:pt modelId="{931E841B-B5BF-4A7D-8C1A-7D4D8963A748}" type="pres">
      <dgm:prSet presAssocID="{FA5B13AC-480E-4D86-96D3-D91A249D7BB6}" presName="cycle" presStyleCnt="0"/>
      <dgm:spPr/>
    </dgm:pt>
    <dgm:pt modelId="{285FDA78-642A-481F-8327-FA65CB9F921F}" type="pres">
      <dgm:prSet presAssocID="{FA5B13AC-480E-4D86-96D3-D91A249D7BB6}" presName="srcNode" presStyleLbl="node1" presStyleIdx="0" presStyleCnt="1"/>
      <dgm:spPr/>
    </dgm:pt>
    <dgm:pt modelId="{7C954AD7-1A73-4912-910A-CF476FB9CAF0}" type="pres">
      <dgm:prSet presAssocID="{FA5B13AC-480E-4D86-96D3-D91A249D7BB6}" presName="conn" presStyleLbl="parChTrans1D2" presStyleIdx="0" presStyleCnt="1"/>
      <dgm:spPr/>
      <dgm:t>
        <a:bodyPr/>
        <a:lstStyle/>
        <a:p>
          <a:endParaRPr lang="es-ES"/>
        </a:p>
      </dgm:t>
    </dgm:pt>
    <dgm:pt modelId="{98277986-297D-4691-B3E0-45BDD71DB3BA}" type="pres">
      <dgm:prSet presAssocID="{FA5B13AC-480E-4D86-96D3-D91A249D7BB6}" presName="extraNode" presStyleLbl="node1" presStyleIdx="0" presStyleCnt="1"/>
      <dgm:spPr/>
    </dgm:pt>
    <dgm:pt modelId="{4CB3BEB4-A7D0-42B1-849A-0BC4CEF5F473}" type="pres">
      <dgm:prSet presAssocID="{FA5B13AC-480E-4D86-96D3-D91A249D7BB6}" presName="dstNode" presStyleLbl="node1" presStyleIdx="0" presStyleCnt="1"/>
      <dgm:spPr/>
    </dgm:pt>
    <dgm:pt modelId="{424E3AD1-877B-4FF9-BB21-398D33F1409F}" type="pres">
      <dgm:prSet presAssocID="{4CBDDB81-EF1F-4322-8C66-80FC0AADD6A2}" presName="text_1" presStyleLbl="node1" presStyleIdx="0" presStyleCnt="1">
        <dgm:presLayoutVars>
          <dgm:bulletEnabled val="1"/>
        </dgm:presLayoutVars>
      </dgm:prSet>
      <dgm:spPr/>
      <dgm:t>
        <a:bodyPr/>
        <a:lstStyle/>
        <a:p>
          <a:endParaRPr lang="es-ES"/>
        </a:p>
      </dgm:t>
    </dgm:pt>
    <dgm:pt modelId="{469AC4ED-F54F-4E6B-998A-052F9F058636}" type="pres">
      <dgm:prSet presAssocID="{4CBDDB81-EF1F-4322-8C66-80FC0AADD6A2}" presName="accent_1" presStyleCnt="0"/>
      <dgm:spPr/>
    </dgm:pt>
    <dgm:pt modelId="{AC00DF37-484E-4052-ABC9-4D62197F19D7}" type="pres">
      <dgm:prSet presAssocID="{4CBDDB81-EF1F-4322-8C66-80FC0AADD6A2}" presName="accentRepeatNode" presStyleLbl="solidFgAcc1" presStyleIdx="0" presStyleCnt="1"/>
      <dgm:spPr>
        <a:ln>
          <a:solidFill>
            <a:schemeClr val="accent3"/>
          </a:solidFill>
        </a:ln>
      </dgm:spPr>
    </dgm:pt>
  </dgm:ptLst>
  <dgm:cxnLst>
    <dgm:cxn modelId="{2349252F-1B8B-4139-9A28-B5CCB188E661}" type="presOf" srcId="{4CBDDB81-EF1F-4322-8C66-80FC0AADD6A2}" destId="{424E3AD1-877B-4FF9-BB21-398D33F1409F}" srcOrd="0" destOrd="0" presId="urn:microsoft.com/office/officeart/2008/layout/VerticalCurvedList"/>
    <dgm:cxn modelId="{1766EDD8-E823-4A55-AA47-AFE41C6DAB3D}" srcId="{FA5B13AC-480E-4D86-96D3-D91A249D7BB6}" destId="{4CBDDB81-EF1F-4322-8C66-80FC0AADD6A2}" srcOrd="0" destOrd="0" parTransId="{734FE9E2-AAC1-482F-8F8C-C572CBE8300D}" sibTransId="{D1D82E79-0215-477D-ABAF-18659E71D084}"/>
    <dgm:cxn modelId="{DB494392-5597-4259-BAFE-F9055BB63F32}" type="presOf" srcId="{FA5B13AC-480E-4D86-96D3-D91A249D7BB6}" destId="{6C6E560F-EDB0-42F4-BA76-88FE883AA169}" srcOrd="0" destOrd="0" presId="urn:microsoft.com/office/officeart/2008/layout/VerticalCurvedList"/>
    <dgm:cxn modelId="{40BA1D92-E177-4B74-99BC-FC8715C814FC}" type="presOf" srcId="{D1D82E79-0215-477D-ABAF-18659E71D084}" destId="{7C954AD7-1A73-4912-910A-CF476FB9CAF0}" srcOrd="0" destOrd="0" presId="urn:microsoft.com/office/officeart/2008/layout/VerticalCurvedList"/>
    <dgm:cxn modelId="{7ABF9FCC-B860-44F0-B785-049A5D7DF163}" type="presParOf" srcId="{6C6E560F-EDB0-42F4-BA76-88FE883AA169}" destId="{FA59A264-944F-41A4-AFD5-3E4E34679176}" srcOrd="0" destOrd="0" presId="urn:microsoft.com/office/officeart/2008/layout/VerticalCurvedList"/>
    <dgm:cxn modelId="{A88BC495-FE40-44DF-9317-23EB4ACD6464}" type="presParOf" srcId="{FA59A264-944F-41A4-AFD5-3E4E34679176}" destId="{931E841B-B5BF-4A7D-8C1A-7D4D8963A748}" srcOrd="0" destOrd="0" presId="urn:microsoft.com/office/officeart/2008/layout/VerticalCurvedList"/>
    <dgm:cxn modelId="{7717316C-06A3-45EA-BCFB-C2CA9DC47A0B}" type="presParOf" srcId="{931E841B-B5BF-4A7D-8C1A-7D4D8963A748}" destId="{285FDA78-642A-481F-8327-FA65CB9F921F}" srcOrd="0" destOrd="0" presId="urn:microsoft.com/office/officeart/2008/layout/VerticalCurvedList"/>
    <dgm:cxn modelId="{05B055F3-2BC9-4C43-BC05-67D23487B043}" type="presParOf" srcId="{931E841B-B5BF-4A7D-8C1A-7D4D8963A748}" destId="{7C954AD7-1A73-4912-910A-CF476FB9CAF0}" srcOrd="1" destOrd="0" presId="urn:microsoft.com/office/officeart/2008/layout/VerticalCurvedList"/>
    <dgm:cxn modelId="{328F5B76-4E6F-44B0-BB4E-8FEDE5406560}" type="presParOf" srcId="{931E841B-B5BF-4A7D-8C1A-7D4D8963A748}" destId="{98277986-297D-4691-B3E0-45BDD71DB3BA}" srcOrd="2" destOrd="0" presId="urn:microsoft.com/office/officeart/2008/layout/VerticalCurvedList"/>
    <dgm:cxn modelId="{B39C991D-E365-4958-9C12-124D48390798}" type="presParOf" srcId="{931E841B-B5BF-4A7D-8C1A-7D4D8963A748}" destId="{4CB3BEB4-A7D0-42B1-849A-0BC4CEF5F473}" srcOrd="3" destOrd="0" presId="urn:microsoft.com/office/officeart/2008/layout/VerticalCurvedList"/>
    <dgm:cxn modelId="{F14019E8-FAD2-4EDC-BE9C-D399A1E1350B}" type="presParOf" srcId="{FA59A264-944F-41A4-AFD5-3E4E34679176}" destId="{424E3AD1-877B-4FF9-BB21-398D33F1409F}" srcOrd="1" destOrd="0" presId="urn:microsoft.com/office/officeart/2008/layout/VerticalCurvedList"/>
    <dgm:cxn modelId="{5A747B65-1265-44FD-B9B3-8B6FB274EDCD}" type="presParOf" srcId="{FA59A264-944F-41A4-AFD5-3E4E34679176}" destId="{469AC4ED-F54F-4E6B-998A-052F9F058636}" srcOrd="2" destOrd="0" presId="urn:microsoft.com/office/officeart/2008/layout/VerticalCurvedList"/>
    <dgm:cxn modelId="{98CA4651-834B-49A1-B491-DA52A3E5BF17}" type="presParOf" srcId="{469AC4ED-F54F-4E6B-998A-052F9F058636}" destId="{AC00DF37-484E-4052-ABC9-4D62197F19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5B13AC-480E-4D86-96D3-D91A249D7BB6}" type="doc">
      <dgm:prSet loTypeId="urn:microsoft.com/office/officeart/2008/layout/VerticalCurvedList" loCatId="list" qsTypeId="urn:microsoft.com/office/officeart/2005/8/quickstyle/simple1" qsCatId="simple" csTypeId="urn:microsoft.com/office/officeart/2005/8/colors/colorful1#8" csCatId="colorful" phldr="1"/>
      <dgm:spPr/>
      <dgm:t>
        <a:bodyPr/>
        <a:lstStyle/>
        <a:p>
          <a:endParaRPr lang="es-ES"/>
        </a:p>
      </dgm:t>
    </dgm:pt>
    <dgm:pt modelId="{4CBDDB81-EF1F-4322-8C66-80FC0AADD6A2}">
      <dgm:prSet phldrT="[Texto]"/>
      <dgm:spPr>
        <a:solidFill>
          <a:schemeClr val="accent3"/>
        </a:solidFill>
      </dgm:spPr>
      <dgm:t>
        <a:bodyPr/>
        <a:lstStyle/>
        <a:p>
          <a:r>
            <a:rPr lang="es-ES_tradnl" dirty="0" smtClean="0"/>
            <a:t>Carteles (cont.)</a:t>
          </a:r>
          <a:endParaRPr lang="es-ES" dirty="0"/>
        </a:p>
      </dgm:t>
    </dgm:pt>
    <dgm:pt modelId="{734FE9E2-AAC1-482F-8F8C-C572CBE8300D}" type="parTrans" cxnId="{1766EDD8-E823-4A55-AA47-AFE41C6DAB3D}">
      <dgm:prSet/>
      <dgm:spPr/>
      <dgm:t>
        <a:bodyPr/>
        <a:lstStyle/>
        <a:p>
          <a:endParaRPr lang="es-ES"/>
        </a:p>
      </dgm:t>
    </dgm:pt>
    <dgm:pt modelId="{D1D82E79-0215-477D-ABAF-18659E71D084}" type="sibTrans" cxnId="{1766EDD8-E823-4A55-AA47-AFE41C6DAB3D}">
      <dgm:prSet/>
      <dgm:spPr>
        <a:ln>
          <a:solidFill>
            <a:schemeClr val="accent3"/>
          </a:solidFill>
        </a:ln>
      </dgm:spPr>
      <dgm:t>
        <a:bodyPr/>
        <a:lstStyle/>
        <a:p>
          <a:endParaRPr lang="es-ES"/>
        </a:p>
      </dgm:t>
    </dgm:pt>
    <dgm:pt modelId="{6C6E560F-EDB0-42F4-BA76-88FE883AA169}" type="pres">
      <dgm:prSet presAssocID="{FA5B13AC-480E-4D86-96D3-D91A249D7BB6}" presName="Name0" presStyleCnt="0">
        <dgm:presLayoutVars>
          <dgm:chMax val="7"/>
          <dgm:chPref val="7"/>
          <dgm:dir/>
        </dgm:presLayoutVars>
      </dgm:prSet>
      <dgm:spPr/>
      <dgm:t>
        <a:bodyPr/>
        <a:lstStyle/>
        <a:p>
          <a:endParaRPr lang="es-ES"/>
        </a:p>
      </dgm:t>
    </dgm:pt>
    <dgm:pt modelId="{FA59A264-944F-41A4-AFD5-3E4E34679176}" type="pres">
      <dgm:prSet presAssocID="{FA5B13AC-480E-4D86-96D3-D91A249D7BB6}" presName="Name1" presStyleCnt="0"/>
      <dgm:spPr/>
    </dgm:pt>
    <dgm:pt modelId="{931E841B-B5BF-4A7D-8C1A-7D4D8963A748}" type="pres">
      <dgm:prSet presAssocID="{FA5B13AC-480E-4D86-96D3-D91A249D7BB6}" presName="cycle" presStyleCnt="0"/>
      <dgm:spPr/>
    </dgm:pt>
    <dgm:pt modelId="{285FDA78-642A-481F-8327-FA65CB9F921F}" type="pres">
      <dgm:prSet presAssocID="{FA5B13AC-480E-4D86-96D3-D91A249D7BB6}" presName="srcNode" presStyleLbl="node1" presStyleIdx="0" presStyleCnt="1"/>
      <dgm:spPr/>
    </dgm:pt>
    <dgm:pt modelId="{7C954AD7-1A73-4912-910A-CF476FB9CAF0}" type="pres">
      <dgm:prSet presAssocID="{FA5B13AC-480E-4D86-96D3-D91A249D7BB6}" presName="conn" presStyleLbl="parChTrans1D2" presStyleIdx="0" presStyleCnt="1"/>
      <dgm:spPr/>
      <dgm:t>
        <a:bodyPr/>
        <a:lstStyle/>
        <a:p>
          <a:endParaRPr lang="es-ES"/>
        </a:p>
      </dgm:t>
    </dgm:pt>
    <dgm:pt modelId="{98277986-297D-4691-B3E0-45BDD71DB3BA}" type="pres">
      <dgm:prSet presAssocID="{FA5B13AC-480E-4D86-96D3-D91A249D7BB6}" presName="extraNode" presStyleLbl="node1" presStyleIdx="0" presStyleCnt="1"/>
      <dgm:spPr/>
    </dgm:pt>
    <dgm:pt modelId="{4CB3BEB4-A7D0-42B1-849A-0BC4CEF5F473}" type="pres">
      <dgm:prSet presAssocID="{FA5B13AC-480E-4D86-96D3-D91A249D7BB6}" presName="dstNode" presStyleLbl="node1" presStyleIdx="0" presStyleCnt="1"/>
      <dgm:spPr/>
    </dgm:pt>
    <dgm:pt modelId="{424E3AD1-877B-4FF9-BB21-398D33F1409F}" type="pres">
      <dgm:prSet presAssocID="{4CBDDB81-EF1F-4322-8C66-80FC0AADD6A2}" presName="text_1" presStyleLbl="node1" presStyleIdx="0" presStyleCnt="1">
        <dgm:presLayoutVars>
          <dgm:bulletEnabled val="1"/>
        </dgm:presLayoutVars>
      </dgm:prSet>
      <dgm:spPr/>
      <dgm:t>
        <a:bodyPr/>
        <a:lstStyle/>
        <a:p>
          <a:endParaRPr lang="es-ES"/>
        </a:p>
      </dgm:t>
    </dgm:pt>
    <dgm:pt modelId="{469AC4ED-F54F-4E6B-998A-052F9F058636}" type="pres">
      <dgm:prSet presAssocID="{4CBDDB81-EF1F-4322-8C66-80FC0AADD6A2}" presName="accent_1" presStyleCnt="0"/>
      <dgm:spPr/>
    </dgm:pt>
    <dgm:pt modelId="{AC00DF37-484E-4052-ABC9-4D62197F19D7}" type="pres">
      <dgm:prSet presAssocID="{4CBDDB81-EF1F-4322-8C66-80FC0AADD6A2}" presName="accentRepeatNode" presStyleLbl="solidFgAcc1" presStyleIdx="0" presStyleCnt="1"/>
      <dgm:spPr>
        <a:ln>
          <a:solidFill>
            <a:schemeClr val="accent3"/>
          </a:solidFill>
        </a:ln>
      </dgm:spPr>
    </dgm:pt>
  </dgm:ptLst>
  <dgm:cxnLst>
    <dgm:cxn modelId="{1184B61D-DE48-4831-86AC-6E3130A0F80A}" type="presOf" srcId="{4CBDDB81-EF1F-4322-8C66-80FC0AADD6A2}" destId="{424E3AD1-877B-4FF9-BB21-398D33F1409F}" srcOrd="0" destOrd="0" presId="urn:microsoft.com/office/officeart/2008/layout/VerticalCurvedList"/>
    <dgm:cxn modelId="{3C38E916-05CB-42D1-81FF-A62B2C8AF88E}" type="presOf" srcId="{FA5B13AC-480E-4D86-96D3-D91A249D7BB6}" destId="{6C6E560F-EDB0-42F4-BA76-88FE883AA169}" srcOrd="0" destOrd="0" presId="urn:microsoft.com/office/officeart/2008/layout/VerticalCurvedList"/>
    <dgm:cxn modelId="{1766EDD8-E823-4A55-AA47-AFE41C6DAB3D}" srcId="{FA5B13AC-480E-4D86-96D3-D91A249D7BB6}" destId="{4CBDDB81-EF1F-4322-8C66-80FC0AADD6A2}" srcOrd="0" destOrd="0" parTransId="{734FE9E2-AAC1-482F-8F8C-C572CBE8300D}" sibTransId="{D1D82E79-0215-477D-ABAF-18659E71D084}"/>
    <dgm:cxn modelId="{CCE23D33-8268-4A01-86D8-56BDD6BCE9FA}" type="presOf" srcId="{D1D82E79-0215-477D-ABAF-18659E71D084}" destId="{7C954AD7-1A73-4912-910A-CF476FB9CAF0}" srcOrd="0" destOrd="0" presId="urn:microsoft.com/office/officeart/2008/layout/VerticalCurvedList"/>
    <dgm:cxn modelId="{51888542-4223-4CBE-B0AB-A61B68C63AD7}" type="presParOf" srcId="{6C6E560F-EDB0-42F4-BA76-88FE883AA169}" destId="{FA59A264-944F-41A4-AFD5-3E4E34679176}" srcOrd="0" destOrd="0" presId="urn:microsoft.com/office/officeart/2008/layout/VerticalCurvedList"/>
    <dgm:cxn modelId="{F5D23566-4784-4FB2-9CDC-B3263CF969AF}" type="presParOf" srcId="{FA59A264-944F-41A4-AFD5-3E4E34679176}" destId="{931E841B-B5BF-4A7D-8C1A-7D4D8963A748}" srcOrd="0" destOrd="0" presId="urn:microsoft.com/office/officeart/2008/layout/VerticalCurvedList"/>
    <dgm:cxn modelId="{84C729FE-B254-458C-96DB-0B0A9D14EBF9}" type="presParOf" srcId="{931E841B-B5BF-4A7D-8C1A-7D4D8963A748}" destId="{285FDA78-642A-481F-8327-FA65CB9F921F}" srcOrd="0" destOrd="0" presId="urn:microsoft.com/office/officeart/2008/layout/VerticalCurvedList"/>
    <dgm:cxn modelId="{83E4D99D-80F6-4EFD-81A5-AE9D0C1AD052}" type="presParOf" srcId="{931E841B-B5BF-4A7D-8C1A-7D4D8963A748}" destId="{7C954AD7-1A73-4912-910A-CF476FB9CAF0}" srcOrd="1" destOrd="0" presId="urn:microsoft.com/office/officeart/2008/layout/VerticalCurvedList"/>
    <dgm:cxn modelId="{997CA8BD-9FCB-4687-AA94-FD472ECD7A61}" type="presParOf" srcId="{931E841B-B5BF-4A7D-8C1A-7D4D8963A748}" destId="{98277986-297D-4691-B3E0-45BDD71DB3BA}" srcOrd="2" destOrd="0" presId="urn:microsoft.com/office/officeart/2008/layout/VerticalCurvedList"/>
    <dgm:cxn modelId="{A83FCA40-B170-4AE7-A85A-FDE00CA27E79}" type="presParOf" srcId="{931E841B-B5BF-4A7D-8C1A-7D4D8963A748}" destId="{4CB3BEB4-A7D0-42B1-849A-0BC4CEF5F473}" srcOrd="3" destOrd="0" presId="urn:microsoft.com/office/officeart/2008/layout/VerticalCurvedList"/>
    <dgm:cxn modelId="{011F82B6-3FA9-4B45-86EC-8F1A86B57A55}" type="presParOf" srcId="{FA59A264-944F-41A4-AFD5-3E4E34679176}" destId="{424E3AD1-877B-4FF9-BB21-398D33F1409F}" srcOrd="1" destOrd="0" presId="urn:microsoft.com/office/officeart/2008/layout/VerticalCurvedList"/>
    <dgm:cxn modelId="{60F7C3F0-4CD0-4BB3-AE06-FB7740008D81}" type="presParOf" srcId="{FA59A264-944F-41A4-AFD5-3E4E34679176}" destId="{469AC4ED-F54F-4E6B-998A-052F9F058636}" srcOrd="2" destOrd="0" presId="urn:microsoft.com/office/officeart/2008/layout/VerticalCurvedList"/>
    <dgm:cxn modelId="{538A51B3-FCE1-48D1-8A8F-4A8313EF2A63}" type="presParOf" srcId="{469AC4ED-F54F-4E6B-998A-052F9F058636}" destId="{AC00DF37-484E-4052-ABC9-4D62197F19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11BD5-83F7-4684-A664-B9528CA85ACF}">
      <dsp:nvSpPr>
        <dsp:cNvPr id="0" name=""/>
        <dsp:cNvSpPr/>
      </dsp:nvSpPr>
      <dsp:spPr>
        <a:xfrm>
          <a:off x="1002494" y="514433"/>
          <a:ext cx="4488300" cy="4488300"/>
        </a:xfrm>
        <a:prstGeom prst="blockArc">
          <a:avLst>
            <a:gd name="adj1" fmla="val 13534081"/>
            <a:gd name="adj2" fmla="val 16224218"/>
            <a:gd name="adj3" fmla="val 343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89B29E-0C75-42D2-A3A8-96B023DC86C4}">
      <dsp:nvSpPr>
        <dsp:cNvPr id="0" name=""/>
        <dsp:cNvSpPr/>
      </dsp:nvSpPr>
      <dsp:spPr>
        <a:xfrm>
          <a:off x="1018033" y="499049"/>
          <a:ext cx="4488300" cy="4488300"/>
        </a:xfrm>
        <a:prstGeom prst="blockArc">
          <a:avLst>
            <a:gd name="adj1" fmla="val 10800000"/>
            <a:gd name="adj2" fmla="val 13500000"/>
            <a:gd name="adj3" fmla="val 343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C44F25-7EB8-4693-B399-8A327B81FF4E}">
      <dsp:nvSpPr>
        <dsp:cNvPr id="0" name=""/>
        <dsp:cNvSpPr/>
      </dsp:nvSpPr>
      <dsp:spPr>
        <a:xfrm>
          <a:off x="1018033" y="499049"/>
          <a:ext cx="4488300" cy="4488300"/>
        </a:xfrm>
        <a:prstGeom prst="blockArc">
          <a:avLst>
            <a:gd name="adj1" fmla="val 8100000"/>
            <a:gd name="adj2" fmla="val 10800000"/>
            <a:gd name="adj3" fmla="val 343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8B1756-FE54-48F2-8B17-CDE258F1C254}">
      <dsp:nvSpPr>
        <dsp:cNvPr id="0" name=""/>
        <dsp:cNvSpPr/>
      </dsp:nvSpPr>
      <dsp:spPr>
        <a:xfrm>
          <a:off x="1018033" y="499049"/>
          <a:ext cx="4488300" cy="4488300"/>
        </a:xfrm>
        <a:prstGeom prst="blockArc">
          <a:avLst>
            <a:gd name="adj1" fmla="val 5400000"/>
            <a:gd name="adj2" fmla="val 8100000"/>
            <a:gd name="adj3" fmla="val 343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995CAA-8BB6-4F19-A30F-7959DABDEBDD}">
      <dsp:nvSpPr>
        <dsp:cNvPr id="0" name=""/>
        <dsp:cNvSpPr/>
      </dsp:nvSpPr>
      <dsp:spPr>
        <a:xfrm>
          <a:off x="1018033" y="499049"/>
          <a:ext cx="4488300" cy="4488300"/>
        </a:xfrm>
        <a:prstGeom prst="blockArc">
          <a:avLst>
            <a:gd name="adj1" fmla="val 2700000"/>
            <a:gd name="adj2" fmla="val 5400000"/>
            <a:gd name="adj3" fmla="val 343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2F275F-9CDB-489F-AE15-30CC22C4793C}">
      <dsp:nvSpPr>
        <dsp:cNvPr id="0" name=""/>
        <dsp:cNvSpPr/>
      </dsp:nvSpPr>
      <dsp:spPr>
        <a:xfrm>
          <a:off x="1018033" y="499049"/>
          <a:ext cx="4488300" cy="4488300"/>
        </a:xfrm>
        <a:prstGeom prst="blockArc">
          <a:avLst>
            <a:gd name="adj1" fmla="val 0"/>
            <a:gd name="adj2" fmla="val 2700000"/>
            <a:gd name="adj3" fmla="val 343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134E87-5FD8-40A3-B653-2E533B646E80}">
      <dsp:nvSpPr>
        <dsp:cNvPr id="0" name=""/>
        <dsp:cNvSpPr/>
      </dsp:nvSpPr>
      <dsp:spPr>
        <a:xfrm>
          <a:off x="1018033" y="499049"/>
          <a:ext cx="4488300" cy="4488300"/>
        </a:xfrm>
        <a:prstGeom prst="blockArc">
          <a:avLst>
            <a:gd name="adj1" fmla="val 18900000"/>
            <a:gd name="adj2" fmla="val 0"/>
            <a:gd name="adj3" fmla="val 343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AA5D9C-B562-4EAF-8FC9-3306DBC3D275}">
      <dsp:nvSpPr>
        <dsp:cNvPr id="0" name=""/>
        <dsp:cNvSpPr/>
      </dsp:nvSpPr>
      <dsp:spPr>
        <a:xfrm>
          <a:off x="1033571" y="514433"/>
          <a:ext cx="4488300" cy="4488300"/>
        </a:xfrm>
        <a:prstGeom prst="blockArc">
          <a:avLst>
            <a:gd name="adj1" fmla="val 16175782"/>
            <a:gd name="adj2" fmla="val 18865919"/>
            <a:gd name="adj3" fmla="val 343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8C34AC-666D-44DC-ACDC-1DA10FEFF1F6}">
      <dsp:nvSpPr>
        <dsp:cNvPr id="0" name=""/>
        <dsp:cNvSpPr/>
      </dsp:nvSpPr>
      <dsp:spPr>
        <a:xfrm>
          <a:off x="2498405" y="1979421"/>
          <a:ext cx="1527555" cy="152755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S" sz="1700" b="1" kern="1200" smtClean="0">
              <a:latin typeface="Century Gothic" panose="020B0502020202020204" pitchFamily="34" charset="0"/>
            </a:rPr>
            <a:t>Objetivos de partida</a:t>
          </a:r>
          <a:endParaRPr lang="es-ES" sz="1700" b="1" kern="1200">
            <a:latin typeface="Century Gothic" panose="020B0502020202020204" pitchFamily="34" charset="0"/>
          </a:endParaRPr>
        </a:p>
      </dsp:txBody>
      <dsp:txXfrm>
        <a:off x="2722110" y="2203126"/>
        <a:ext cx="1080145" cy="1080145"/>
      </dsp:txXfrm>
    </dsp:sp>
    <dsp:sp modelId="{91C27840-6BDA-4306-8D2B-4175FEB7804A}">
      <dsp:nvSpPr>
        <dsp:cNvPr id="0" name=""/>
        <dsp:cNvSpPr/>
      </dsp:nvSpPr>
      <dsp:spPr>
        <a:xfrm>
          <a:off x="2727539" y="18338"/>
          <a:ext cx="1069288" cy="1069288"/>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b="1" kern="1200" smtClean="0">
              <a:latin typeface="Century Gothic" panose="020B0502020202020204" pitchFamily="34" charset="0"/>
            </a:rPr>
            <a:t>Recabar información del sector</a:t>
          </a:r>
          <a:endParaRPr lang="es-ES" sz="800" b="1" kern="1200" dirty="0">
            <a:latin typeface="Century Gothic" panose="020B0502020202020204" pitchFamily="34" charset="0"/>
          </a:endParaRPr>
        </a:p>
      </dsp:txBody>
      <dsp:txXfrm>
        <a:off x="2884133" y="174932"/>
        <a:ext cx="756100" cy="756100"/>
      </dsp:txXfrm>
    </dsp:sp>
    <dsp:sp modelId="{6316FAEF-179E-458F-8CE5-D5196844730B}">
      <dsp:nvSpPr>
        <dsp:cNvPr id="0" name=""/>
        <dsp:cNvSpPr/>
      </dsp:nvSpPr>
      <dsp:spPr>
        <a:xfrm>
          <a:off x="4287173" y="648920"/>
          <a:ext cx="1069288" cy="1069288"/>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b="1" kern="1200" smtClean="0">
              <a:latin typeface="Century Gothic" panose="020B0502020202020204" pitchFamily="34" charset="0"/>
            </a:rPr>
            <a:t>Controlar y reducir la siniestralidad</a:t>
          </a:r>
          <a:endParaRPr lang="es-ES" sz="800" b="1" kern="1200">
            <a:latin typeface="Century Gothic" panose="020B0502020202020204" pitchFamily="34" charset="0"/>
          </a:endParaRPr>
        </a:p>
      </dsp:txBody>
      <dsp:txXfrm>
        <a:off x="4443767" y="805514"/>
        <a:ext cx="756100" cy="756100"/>
      </dsp:txXfrm>
    </dsp:sp>
    <dsp:sp modelId="{A12BBC12-3470-485C-961E-A8FD1F6DFD73}">
      <dsp:nvSpPr>
        <dsp:cNvPr id="0" name=""/>
        <dsp:cNvSpPr/>
      </dsp:nvSpPr>
      <dsp:spPr>
        <a:xfrm>
          <a:off x="4933195" y="2208555"/>
          <a:ext cx="1069288" cy="1069288"/>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b="1" kern="1200" smtClean="0">
              <a:latin typeface="Century Gothic" panose="020B0502020202020204" pitchFamily="34" charset="0"/>
            </a:rPr>
            <a:t>Conocer las causas y medidas de prevención y protección</a:t>
          </a:r>
          <a:endParaRPr lang="es-ES" sz="800" b="1" kern="1200">
            <a:latin typeface="Century Gothic" panose="020B0502020202020204" pitchFamily="34" charset="0"/>
          </a:endParaRPr>
        </a:p>
      </dsp:txBody>
      <dsp:txXfrm>
        <a:off x="5089789" y="2365149"/>
        <a:ext cx="756100" cy="756100"/>
      </dsp:txXfrm>
    </dsp:sp>
    <dsp:sp modelId="{4A6F0A40-EA14-4D30-B1CE-47B66EE1A129}">
      <dsp:nvSpPr>
        <dsp:cNvPr id="0" name=""/>
        <dsp:cNvSpPr/>
      </dsp:nvSpPr>
      <dsp:spPr>
        <a:xfrm>
          <a:off x="4287173" y="3768189"/>
          <a:ext cx="1069288" cy="1069288"/>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b="1" kern="1200" smtClean="0">
              <a:latin typeface="Century Gothic" panose="020B0502020202020204" pitchFamily="34" charset="0"/>
            </a:rPr>
            <a:t>Integrar la consulta y la participación de los trabajadores</a:t>
          </a:r>
          <a:endParaRPr lang="es-ES" sz="800" b="1" kern="1200">
            <a:latin typeface="Century Gothic" panose="020B0502020202020204" pitchFamily="34" charset="0"/>
          </a:endParaRPr>
        </a:p>
      </dsp:txBody>
      <dsp:txXfrm>
        <a:off x="4443767" y="3924783"/>
        <a:ext cx="756100" cy="756100"/>
      </dsp:txXfrm>
    </dsp:sp>
    <dsp:sp modelId="{B8F698C9-ABE9-4A81-B7BD-37A90376A32E}">
      <dsp:nvSpPr>
        <dsp:cNvPr id="0" name=""/>
        <dsp:cNvSpPr/>
      </dsp:nvSpPr>
      <dsp:spPr>
        <a:xfrm>
          <a:off x="2727539" y="4414211"/>
          <a:ext cx="1069288" cy="1069288"/>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b="1" kern="1200" smtClean="0">
              <a:latin typeface="Century Gothic" panose="020B0502020202020204" pitchFamily="34" charset="0"/>
            </a:rPr>
            <a:t>Comunicar experiencias singulares para el control de la siniestralidad</a:t>
          </a:r>
          <a:endParaRPr lang="es-ES" sz="800" b="1" kern="1200">
            <a:latin typeface="Century Gothic" panose="020B0502020202020204" pitchFamily="34" charset="0"/>
          </a:endParaRPr>
        </a:p>
      </dsp:txBody>
      <dsp:txXfrm>
        <a:off x="2884133" y="4570805"/>
        <a:ext cx="756100" cy="756100"/>
      </dsp:txXfrm>
    </dsp:sp>
    <dsp:sp modelId="{EB9CC17A-24C5-4FCC-BA88-93DA554651B1}">
      <dsp:nvSpPr>
        <dsp:cNvPr id="0" name=""/>
        <dsp:cNvSpPr/>
      </dsp:nvSpPr>
      <dsp:spPr>
        <a:xfrm>
          <a:off x="1167904" y="3768189"/>
          <a:ext cx="1069288" cy="1069288"/>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b="1" kern="1200" smtClean="0">
              <a:latin typeface="Century Gothic" panose="020B0502020202020204" pitchFamily="34" charset="0"/>
            </a:rPr>
            <a:t>Informar a trabajadores y empresarios</a:t>
          </a:r>
          <a:endParaRPr lang="es-ES" sz="800" b="1" kern="1200">
            <a:latin typeface="Century Gothic" panose="020B0502020202020204" pitchFamily="34" charset="0"/>
          </a:endParaRPr>
        </a:p>
      </dsp:txBody>
      <dsp:txXfrm>
        <a:off x="1324498" y="3924783"/>
        <a:ext cx="756100" cy="756100"/>
      </dsp:txXfrm>
    </dsp:sp>
    <dsp:sp modelId="{A527898F-B1F5-4E30-BDC6-20BD5850D029}">
      <dsp:nvSpPr>
        <dsp:cNvPr id="0" name=""/>
        <dsp:cNvSpPr/>
      </dsp:nvSpPr>
      <dsp:spPr>
        <a:xfrm>
          <a:off x="521883" y="2208555"/>
          <a:ext cx="1069288" cy="1069288"/>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b="1" kern="1200" smtClean="0">
              <a:latin typeface="Century Gothic" panose="020B0502020202020204" pitchFamily="34" charset="0"/>
            </a:rPr>
            <a:t>Concienciar en PRL en base a los costes y beneficios</a:t>
          </a:r>
          <a:endParaRPr lang="es-ES" sz="800" b="1" kern="1200">
            <a:latin typeface="Century Gothic" panose="020B0502020202020204" pitchFamily="34" charset="0"/>
          </a:endParaRPr>
        </a:p>
      </dsp:txBody>
      <dsp:txXfrm>
        <a:off x="678477" y="2365149"/>
        <a:ext cx="756100" cy="756100"/>
      </dsp:txXfrm>
    </dsp:sp>
    <dsp:sp modelId="{FCFDB170-BEB4-4DCC-AAE3-FFAC2050BB29}">
      <dsp:nvSpPr>
        <dsp:cNvPr id="0" name=""/>
        <dsp:cNvSpPr/>
      </dsp:nvSpPr>
      <dsp:spPr>
        <a:xfrm>
          <a:off x="1167904" y="648920"/>
          <a:ext cx="1069288" cy="1069288"/>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b="1" kern="1200" smtClean="0">
              <a:latin typeface="Century Gothic" panose="020B0502020202020204" pitchFamily="34" charset="0"/>
            </a:rPr>
            <a:t>Fomentar la consulta de los productos finales realizados</a:t>
          </a:r>
          <a:endParaRPr lang="es-ES" sz="800" b="1" kern="1200" dirty="0">
            <a:latin typeface="Century Gothic" panose="020B0502020202020204" pitchFamily="34" charset="0"/>
          </a:endParaRPr>
        </a:p>
      </dsp:txBody>
      <dsp:txXfrm>
        <a:off x="1324498" y="805514"/>
        <a:ext cx="756100" cy="7561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54AD7-1A73-4912-910A-CF476FB9CAF0}">
      <dsp:nvSpPr>
        <dsp:cNvPr id="0" name=""/>
        <dsp:cNvSpPr/>
      </dsp:nvSpPr>
      <dsp:spPr>
        <a:xfrm>
          <a:off x="-1060194" y="-181444"/>
          <a:ext cx="1386402" cy="1386402"/>
        </a:xfrm>
        <a:prstGeom prst="blockArc">
          <a:avLst>
            <a:gd name="adj1" fmla="val 18900000"/>
            <a:gd name="adj2" fmla="val 2700000"/>
            <a:gd name="adj3" fmla="val 1558"/>
          </a:avLst>
        </a:prstGeom>
        <a:noFill/>
        <a:ln w="19050" cap="rnd"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424E3AD1-877B-4FF9-BB21-398D33F1409F}">
      <dsp:nvSpPr>
        <dsp:cNvPr id="0" name=""/>
        <dsp:cNvSpPr/>
      </dsp:nvSpPr>
      <dsp:spPr>
        <a:xfrm>
          <a:off x="316646" y="258440"/>
          <a:ext cx="8509224" cy="506633"/>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207" tIns="66040" rIns="66040" bIns="66040" numCol="1" spcCol="1270" anchor="ctr" anchorCtr="0">
          <a:noAutofit/>
        </a:bodyPr>
        <a:lstStyle/>
        <a:p>
          <a:pPr lvl="0" algn="l" defTabSz="1155700">
            <a:lnSpc>
              <a:spcPct val="90000"/>
            </a:lnSpc>
            <a:spcBef>
              <a:spcPct val="0"/>
            </a:spcBef>
            <a:spcAft>
              <a:spcPct val="35000"/>
            </a:spcAft>
          </a:pPr>
          <a:r>
            <a:rPr lang="es-ES_tradnl" sz="2600" kern="1200" dirty="0" smtClean="0"/>
            <a:t>Carteles (cont.)</a:t>
          </a:r>
          <a:endParaRPr lang="es-ES" sz="2600" kern="1200" dirty="0"/>
        </a:p>
      </dsp:txBody>
      <dsp:txXfrm>
        <a:off x="316646" y="258440"/>
        <a:ext cx="8509224" cy="506633"/>
      </dsp:txXfrm>
    </dsp:sp>
    <dsp:sp modelId="{AC00DF37-484E-4052-ABC9-4D62197F19D7}">
      <dsp:nvSpPr>
        <dsp:cNvPr id="0" name=""/>
        <dsp:cNvSpPr/>
      </dsp:nvSpPr>
      <dsp:spPr>
        <a:xfrm>
          <a:off x="0" y="195110"/>
          <a:ext cx="633292" cy="633292"/>
        </a:xfrm>
        <a:prstGeom prst="ellipse">
          <a:avLst/>
        </a:prstGeom>
        <a:solidFill>
          <a:schemeClr val="lt1">
            <a:hueOff val="0"/>
            <a:satOff val="0"/>
            <a:lumOff val="0"/>
            <a:alphaOff val="0"/>
          </a:schemeClr>
        </a:solidFill>
        <a:ln w="19050" cap="rnd" cmpd="sng" algn="ctr">
          <a:solidFill>
            <a:schemeClr val="accent3"/>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54AD7-1A73-4912-910A-CF476FB9CAF0}">
      <dsp:nvSpPr>
        <dsp:cNvPr id="0" name=""/>
        <dsp:cNvSpPr/>
      </dsp:nvSpPr>
      <dsp:spPr>
        <a:xfrm>
          <a:off x="-1060194" y="-181444"/>
          <a:ext cx="1386402" cy="1386402"/>
        </a:xfrm>
        <a:prstGeom prst="blockArc">
          <a:avLst>
            <a:gd name="adj1" fmla="val 18900000"/>
            <a:gd name="adj2" fmla="val 2700000"/>
            <a:gd name="adj3" fmla="val 1558"/>
          </a:avLst>
        </a:prstGeom>
        <a:noFill/>
        <a:ln w="19050" cap="rnd"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424E3AD1-877B-4FF9-BB21-398D33F1409F}">
      <dsp:nvSpPr>
        <dsp:cNvPr id="0" name=""/>
        <dsp:cNvSpPr/>
      </dsp:nvSpPr>
      <dsp:spPr>
        <a:xfrm>
          <a:off x="316646" y="258440"/>
          <a:ext cx="8509224" cy="506633"/>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207" tIns="66040" rIns="66040" bIns="66040" numCol="1" spcCol="1270" anchor="ctr" anchorCtr="0">
          <a:noAutofit/>
        </a:bodyPr>
        <a:lstStyle/>
        <a:p>
          <a:pPr lvl="0" algn="l" defTabSz="1155700">
            <a:lnSpc>
              <a:spcPct val="90000"/>
            </a:lnSpc>
            <a:spcBef>
              <a:spcPct val="0"/>
            </a:spcBef>
            <a:spcAft>
              <a:spcPct val="35000"/>
            </a:spcAft>
          </a:pPr>
          <a:r>
            <a:rPr lang="es-ES_tradnl" sz="2600" kern="1200" dirty="0" smtClean="0"/>
            <a:t>Carteles (cont.)</a:t>
          </a:r>
          <a:endParaRPr lang="es-ES" sz="2600" kern="1200" dirty="0"/>
        </a:p>
      </dsp:txBody>
      <dsp:txXfrm>
        <a:off x="316646" y="258440"/>
        <a:ext cx="8509224" cy="506633"/>
      </dsp:txXfrm>
    </dsp:sp>
    <dsp:sp modelId="{AC00DF37-484E-4052-ABC9-4D62197F19D7}">
      <dsp:nvSpPr>
        <dsp:cNvPr id="0" name=""/>
        <dsp:cNvSpPr/>
      </dsp:nvSpPr>
      <dsp:spPr>
        <a:xfrm>
          <a:off x="0" y="195110"/>
          <a:ext cx="633292" cy="633292"/>
        </a:xfrm>
        <a:prstGeom prst="ellipse">
          <a:avLst/>
        </a:prstGeom>
        <a:solidFill>
          <a:schemeClr val="lt1">
            <a:hueOff val="0"/>
            <a:satOff val="0"/>
            <a:lumOff val="0"/>
            <a:alphaOff val="0"/>
          </a:schemeClr>
        </a:solidFill>
        <a:ln w="19050" cap="rnd" cmpd="sng" algn="ctr">
          <a:solidFill>
            <a:schemeClr val="accent3"/>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54AD7-1A73-4912-910A-CF476FB9CAF0}">
      <dsp:nvSpPr>
        <dsp:cNvPr id="0" name=""/>
        <dsp:cNvSpPr/>
      </dsp:nvSpPr>
      <dsp:spPr>
        <a:xfrm>
          <a:off x="-1060194" y="-181444"/>
          <a:ext cx="1386402" cy="1386402"/>
        </a:xfrm>
        <a:prstGeom prst="blockArc">
          <a:avLst>
            <a:gd name="adj1" fmla="val 18900000"/>
            <a:gd name="adj2" fmla="val 2700000"/>
            <a:gd name="adj3" fmla="val 1558"/>
          </a:avLst>
        </a:prstGeom>
        <a:noFill/>
        <a:ln w="19050" cap="rnd" cmpd="sng" algn="ctr">
          <a:solidFill>
            <a:schemeClr val="accent6"/>
          </a:solidFill>
          <a:prstDash val="solid"/>
        </a:ln>
        <a:effectLst/>
      </dsp:spPr>
      <dsp:style>
        <a:lnRef idx="2">
          <a:scrgbClr r="0" g="0" b="0"/>
        </a:lnRef>
        <a:fillRef idx="0">
          <a:scrgbClr r="0" g="0" b="0"/>
        </a:fillRef>
        <a:effectRef idx="0">
          <a:scrgbClr r="0" g="0" b="0"/>
        </a:effectRef>
        <a:fontRef idx="minor"/>
      </dsp:style>
    </dsp:sp>
    <dsp:sp modelId="{424E3AD1-877B-4FF9-BB21-398D33F1409F}">
      <dsp:nvSpPr>
        <dsp:cNvPr id="0" name=""/>
        <dsp:cNvSpPr/>
      </dsp:nvSpPr>
      <dsp:spPr>
        <a:xfrm>
          <a:off x="316646" y="258440"/>
          <a:ext cx="8509224" cy="506633"/>
        </a:xfrm>
        <a:prstGeom prst="rect">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207" tIns="66040" rIns="66040" bIns="66040" numCol="1" spcCol="1270" anchor="ctr" anchorCtr="0">
          <a:noAutofit/>
        </a:bodyPr>
        <a:lstStyle/>
        <a:p>
          <a:pPr lvl="0" algn="l" defTabSz="1155700">
            <a:lnSpc>
              <a:spcPct val="90000"/>
            </a:lnSpc>
            <a:spcBef>
              <a:spcPct val="0"/>
            </a:spcBef>
            <a:spcAft>
              <a:spcPct val="35000"/>
            </a:spcAft>
          </a:pPr>
          <a:r>
            <a:rPr lang="es-ES_tradnl" sz="2600" kern="1200" dirty="0" smtClean="0"/>
            <a:t>Vídeos</a:t>
          </a:r>
          <a:endParaRPr lang="es-ES" sz="2600" kern="1200" dirty="0"/>
        </a:p>
      </dsp:txBody>
      <dsp:txXfrm>
        <a:off x="316646" y="258440"/>
        <a:ext cx="8509224" cy="506633"/>
      </dsp:txXfrm>
    </dsp:sp>
    <dsp:sp modelId="{AC00DF37-484E-4052-ABC9-4D62197F19D7}">
      <dsp:nvSpPr>
        <dsp:cNvPr id="0" name=""/>
        <dsp:cNvSpPr/>
      </dsp:nvSpPr>
      <dsp:spPr>
        <a:xfrm>
          <a:off x="0" y="195110"/>
          <a:ext cx="633292" cy="633292"/>
        </a:xfrm>
        <a:prstGeom prst="ellipse">
          <a:avLst/>
        </a:prstGeom>
        <a:solidFill>
          <a:schemeClr val="lt1">
            <a:hueOff val="0"/>
            <a:satOff val="0"/>
            <a:lumOff val="0"/>
            <a:alphaOff val="0"/>
          </a:schemeClr>
        </a:solidFill>
        <a:ln w="19050" cap="rnd" cmpd="sng" algn="ctr">
          <a:solidFill>
            <a:schemeClr val="accent6"/>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54AD7-1A73-4912-910A-CF476FB9CAF0}">
      <dsp:nvSpPr>
        <dsp:cNvPr id="0" name=""/>
        <dsp:cNvSpPr/>
      </dsp:nvSpPr>
      <dsp:spPr>
        <a:xfrm>
          <a:off x="-1060194" y="-181444"/>
          <a:ext cx="1386402" cy="1386402"/>
        </a:xfrm>
        <a:prstGeom prst="blockArc">
          <a:avLst>
            <a:gd name="adj1" fmla="val 18900000"/>
            <a:gd name="adj2" fmla="val 2700000"/>
            <a:gd name="adj3" fmla="val 1558"/>
          </a:avLst>
        </a:prstGeom>
        <a:noFill/>
        <a:ln w="19050" cap="rnd" cmpd="sng" algn="ctr">
          <a:solidFill>
            <a:schemeClr val="accent4"/>
          </a:solidFill>
          <a:prstDash val="solid"/>
        </a:ln>
        <a:effectLst/>
      </dsp:spPr>
      <dsp:style>
        <a:lnRef idx="2">
          <a:scrgbClr r="0" g="0" b="0"/>
        </a:lnRef>
        <a:fillRef idx="0">
          <a:scrgbClr r="0" g="0" b="0"/>
        </a:fillRef>
        <a:effectRef idx="0">
          <a:scrgbClr r="0" g="0" b="0"/>
        </a:effectRef>
        <a:fontRef idx="minor"/>
      </dsp:style>
    </dsp:sp>
    <dsp:sp modelId="{424E3AD1-877B-4FF9-BB21-398D33F1409F}">
      <dsp:nvSpPr>
        <dsp:cNvPr id="0" name=""/>
        <dsp:cNvSpPr/>
      </dsp:nvSpPr>
      <dsp:spPr>
        <a:xfrm>
          <a:off x="316646" y="258440"/>
          <a:ext cx="8509224" cy="506633"/>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207" tIns="66040" rIns="66040" bIns="66040" numCol="1" spcCol="1270" anchor="ctr" anchorCtr="0">
          <a:noAutofit/>
        </a:bodyPr>
        <a:lstStyle/>
        <a:p>
          <a:pPr lvl="0" algn="l" defTabSz="1155700">
            <a:lnSpc>
              <a:spcPct val="90000"/>
            </a:lnSpc>
            <a:spcBef>
              <a:spcPct val="0"/>
            </a:spcBef>
            <a:spcAft>
              <a:spcPct val="35000"/>
            </a:spcAft>
          </a:pPr>
          <a:r>
            <a:rPr lang="es-ES_tradnl" sz="2600" kern="1200" dirty="0" smtClean="0"/>
            <a:t>Manual</a:t>
          </a:r>
          <a:endParaRPr lang="es-ES" sz="2600" kern="1200" dirty="0"/>
        </a:p>
      </dsp:txBody>
      <dsp:txXfrm>
        <a:off x="316646" y="258440"/>
        <a:ext cx="8509224" cy="506633"/>
      </dsp:txXfrm>
    </dsp:sp>
    <dsp:sp modelId="{AC00DF37-484E-4052-ABC9-4D62197F19D7}">
      <dsp:nvSpPr>
        <dsp:cNvPr id="0" name=""/>
        <dsp:cNvSpPr/>
      </dsp:nvSpPr>
      <dsp:spPr>
        <a:xfrm>
          <a:off x="0" y="195110"/>
          <a:ext cx="633292" cy="633292"/>
        </a:xfrm>
        <a:prstGeom prst="ellipse">
          <a:avLst/>
        </a:prstGeom>
        <a:solidFill>
          <a:schemeClr val="lt1">
            <a:hueOff val="0"/>
            <a:satOff val="0"/>
            <a:lumOff val="0"/>
            <a:alphaOff val="0"/>
          </a:schemeClr>
        </a:solidFill>
        <a:ln w="19050" cap="rnd" cmpd="sng" algn="ctr">
          <a:solidFill>
            <a:schemeClr val="accent4"/>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54AD7-1A73-4912-910A-CF476FB9CAF0}">
      <dsp:nvSpPr>
        <dsp:cNvPr id="0" name=""/>
        <dsp:cNvSpPr/>
      </dsp:nvSpPr>
      <dsp:spPr>
        <a:xfrm>
          <a:off x="-1060194" y="-181444"/>
          <a:ext cx="1386402" cy="1386402"/>
        </a:xfrm>
        <a:prstGeom prst="blockArc">
          <a:avLst>
            <a:gd name="adj1" fmla="val 18900000"/>
            <a:gd name="adj2" fmla="val 2700000"/>
            <a:gd name="adj3" fmla="val 1558"/>
          </a:avLst>
        </a:prstGeom>
        <a:noFill/>
        <a:ln w="19050" cap="rnd" cmpd="sng" algn="ctr">
          <a:solidFill>
            <a:schemeClr val="accent5">
              <a:lumMod val="75000"/>
            </a:schemeClr>
          </a:solidFill>
          <a:prstDash val="solid"/>
        </a:ln>
        <a:effectLst/>
      </dsp:spPr>
      <dsp:style>
        <a:lnRef idx="2">
          <a:scrgbClr r="0" g="0" b="0"/>
        </a:lnRef>
        <a:fillRef idx="0">
          <a:scrgbClr r="0" g="0" b="0"/>
        </a:fillRef>
        <a:effectRef idx="0">
          <a:scrgbClr r="0" g="0" b="0"/>
        </a:effectRef>
        <a:fontRef idx="minor"/>
      </dsp:style>
    </dsp:sp>
    <dsp:sp modelId="{424E3AD1-877B-4FF9-BB21-398D33F1409F}">
      <dsp:nvSpPr>
        <dsp:cNvPr id="0" name=""/>
        <dsp:cNvSpPr/>
      </dsp:nvSpPr>
      <dsp:spPr>
        <a:xfrm>
          <a:off x="316646" y="258440"/>
          <a:ext cx="8509224" cy="506633"/>
        </a:xfrm>
        <a:prstGeom prst="rect">
          <a:avLst/>
        </a:prstGeom>
        <a:solidFill>
          <a:schemeClr val="accent5">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207" tIns="66040" rIns="66040" bIns="66040" numCol="1" spcCol="1270" anchor="ctr" anchorCtr="0">
          <a:noAutofit/>
        </a:bodyPr>
        <a:lstStyle/>
        <a:p>
          <a:pPr lvl="0" algn="l" defTabSz="1155700">
            <a:lnSpc>
              <a:spcPct val="90000"/>
            </a:lnSpc>
            <a:spcBef>
              <a:spcPct val="0"/>
            </a:spcBef>
            <a:spcAft>
              <a:spcPct val="35000"/>
            </a:spcAft>
          </a:pPr>
          <a:r>
            <a:rPr lang="es-ES_tradnl" sz="2600" kern="1200" dirty="0" smtClean="0"/>
            <a:t>Presentación</a:t>
          </a:r>
          <a:endParaRPr lang="es-ES" sz="2600" kern="1200" dirty="0"/>
        </a:p>
      </dsp:txBody>
      <dsp:txXfrm>
        <a:off x="316646" y="258440"/>
        <a:ext cx="8509224" cy="506633"/>
      </dsp:txXfrm>
    </dsp:sp>
    <dsp:sp modelId="{AC00DF37-484E-4052-ABC9-4D62197F19D7}">
      <dsp:nvSpPr>
        <dsp:cNvPr id="0" name=""/>
        <dsp:cNvSpPr/>
      </dsp:nvSpPr>
      <dsp:spPr>
        <a:xfrm>
          <a:off x="0" y="195110"/>
          <a:ext cx="633292" cy="633292"/>
        </a:xfrm>
        <a:prstGeom prst="ellipse">
          <a:avLst/>
        </a:prstGeom>
        <a:solidFill>
          <a:schemeClr val="lt1">
            <a:hueOff val="0"/>
            <a:satOff val="0"/>
            <a:lumOff val="0"/>
            <a:alphaOff val="0"/>
          </a:schemeClr>
        </a:solidFill>
        <a:ln w="19050" cap="rnd" cmpd="sng" algn="ctr">
          <a:solidFill>
            <a:schemeClr val="accent5">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54AD7-1A73-4912-910A-CF476FB9CAF0}">
      <dsp:nvSpPr>
        <dsp:cNvPr id="0" name=""/>
        <dsp:cNvSpPr/>
      </dsp:nvSpPr>
      <dsp:spPr>
        <a:xfrm>
          <a:off x="-1060194" y="-181444"/>
          <a:ext cx="1386402" cy="1386402"/>
        </a:xfrm>
        <a:prstGeom prst="blockArc">
          <a:avLst>
            <a:gd name="adj1" fmla="val 18900000"/>
            <a:gd name="adj2" fmla="val 2700000"/>
            <a:gd name="adj3" fmla="val 1558"/>
          </a:avLst>
        </a:prstGeom>
        <a:noFill/>
        <a:ln w="19050" cap="rnd"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424E3AD1-877B-4FF9-BB21-398D33F1409F}">
      <dsp:nvSpPr>
        <dsp:cNvPr id="0" name=""/>
        <dsp:cNvSpPr/>
      </dsp:nvSpPr>
      <dsp:spPr>
        <a:xfrm>
          <a:off x="316646" y="258440"/>
          <a:ext cx="8509224" cy="506633"/>
        </a:xfrm>
        <a:prstGeom prst="rect">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207" tIns="66040" rIns="66040" bIns="66040" numCol="1" spcCol="1270" anchor="ctr" anchorCtr="0">
          <a:noAutofit/>
        </a:bodyPr>
        <a:lstStyle/>
        <a:p>
          <a:pPr lvl="0" algn="l" defTabSz="1155700">
            <a:lnSpc>
              <a:spcPct val="90000"/>
            </a:lnSpc>
            <a:spcBef>
              <a:spcPct val="0"/>
            </a:spcBef>
            <a:spcAft>
              <a:spcPct val="35000"/>
            </a:spcAft>
          </a:pPr>
          <a:r>
            <a:rPr lang="es-ES_tradnl" sz="2600" kern="1200" dirty="0" smtClean="0"/>
            <a:t>DVD</a:t>
          </a:r>
          <a:endParaRPr lang="es-ES" sz="2600" kern="1200" dirty="0"/>
        </a:p>
      </dsp:txBody>
      <dsp:txXfrm>
        <a:off x="316646" y="258440"/>
        <a:ext cx="8509224" cy="506633"/>
      </dsp:txXfrm>
    </dsp:sp>
    <dsp:sp modelId="{AC00DF37-484E-4052-ABC9-4D62197F19D7}">
      <dsp:nvSpPr>
        <dsp:cNvPr id="0" name=""/>
        <dsp:cNvSpPr/>
      </dsp:nvSpPr>
      <dsp:spPr>
        <a:xfrm>
          <a:off x="0" y="195110"/>
          <a:ext cx="633292" cy="633292"/>
        </a:xfrm>
        <a:prstGeom prst="ellipse">
          <a:avLst/>
        </a:prstGeom>
        <a:solidFill>
          <a:schemeClr val="lt1">
            <a:hueOff val="0"/>
            <a:satOff val="0"/>
            <a:lumOff val="0"/>
            <a:alphaOff val="0"/>
          </a:schemeClr>
        </a:solidFill>
        <a:ln w="19050" cap="rnd" cmpd="sng" algn="ctr">
          <a:solidFill>
            <a:schemeClr val="accent2"/>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AAA35-CDB1-4A5A-A41C-7345A3EBFEB7}">
      <dsp:nvSpPr>
        <dsp:cNvPr id="0" name=""/>
        <dsp:cNvSpPr/>
      </dsp:nvSpPr>
      <dsp:spPr>
        <a:xfrm>
          <a:off x="0" y="2409"/>
          <a:ext cx="5400039" cy="0"/>
        </a:xfrm>
        <a:prstGeom prst="line">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A4BA09-FBB1-4BF9-B3F6-A46EA7AFD0CB}">
      <dsp:nvSpPr>
        <dsp:cNvPr id="0" name=""/>
        <dsp:cNvSpPr/>
      </dsp:nvSpPr>
      <dsp:spPr>
        <a:xfrm>
          <a:off x="0" y="2409"/>
          <a:ext cx="1080008" cy="821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ctr" defTabSz="1778000">
            <a:lnSpc>
              <a:spcPct val="90000"/>
            </a:lnSpc>
            <a:spcBef>
              <a:spcPct val="0"/>
            </a:spcBef>
            <a:spcAft>
              <a:spcPct val="35000"/>
            </a:spcAft>
          </a:pPr>
          <a:r>
            <a:rPr lang="es-ES" sz="4000" kern="1200">
              <a:solidFill>
                <a:schemeClr val="accent5">
                  <a:lumMod val="50000"/>
                </a:schemeClr>
              </a:solidFill>
              <a:latin typeface="Century Gothic" panose="020B0502020202020204" pitchFamily="34" charset="0"/>
            </a:rPr>
            <a:t>1</a:t>
          </a:r>
        </a:p>
      </dsp:txBody>
      <dsp:txXfrm>
        <a:off x="0" y="2409"/>
        <a:ext cx="1080008" cy="821521"/>
      </dsp:txXfrm>
    </dsp:sp>
    <dsp:sp modelId="{CA2178F2-4F5D-4FE0-9C96-5CC5B12A8EEF}">
      <dsp:nvSpPr>
        <dsp:cNvPr id="0" name=""/>
        <dsp:cNvSpPr/>
      </dsp:nvSpPr>
      <dsp:spPr>
        <a:xfrm>
          <a:off x="1161008" y="39714"/>
          <a:ext cx="4239031" cy="746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311150">
            <a:lnSpc>
              <a:spcPct val="90000"/>
            </a:lnSpc>
            <a:spcBef>
              <a:spcPct val="0"/>
            </a:spcBef>
            <a:spcAft>
              <a:spcPct val="35000"/>
            </a:spcAft>
          </a:pPr>
          <a:endParaRPr lang="es-ES" sz="700" kern="1200" dirty="0">
            <a:solidFill>
              <a:schemeClr val="tx1">
                <a:lumMod val="75000"/>
                <a:lumOff val="25000"/>
              </a:schemeClr>
            </a:solidFill>
            <a:latin typeface="Century Gothic" panose="020B0502020202020204" pitchFamily="34" charset="0"/>
          </a:endParaRPr>
        </a:p>
        <a:p>
          <a:pPr lvl="0" algn="l" defTabSz="311150">
            <a:lnSpc>
              <a:spcPct val="90000"/>
            </a:lnSpc>
            <a:spcBef>
              <a:spcPct val="0"/>
            </a:spcBef>
            <a:spcAft>
              <a:spcPct val="35000"/>
            </a:spcAft>
          </a:pPr>
          <a:r>
            <a:rPr lang="es-ES" sz="1000" b="1" kern="1200" dirty="0">
              <a:solidFill>
                <a:schemeClr val="tx1">
                  <a:lumMod val="75000"/>
                  <a:lumOff val="25000"/>
                </a:schemeClr>
              </a:solidFill>
              <a:latin typeface="Century Gothic" panose="020B0502020202020204" pitchFamily="34" charset="0"/>
            </a:rPr>
            <a:t>Presentación del proyecto </a:t>
          </a:r>
          <a:r>
            <a:rPr lang="es-ES" sz="1000" kern="1200" dirty="0">
              <a:solidFill>
                <a:schemeClr val="tx1">
                  <a:lumMod val="75000"/>
                  <a:lumOff val="25000"/>
                </a:schemeClr>
              </a:solidFill>
              <a:latin typeface="Century Gothic" panose="020B0502020202020204" pitchFamily="34" charset="0"/>
            </a:rPr>
            <a:t>a empresas y organizaciones sindicales, formando un grupo de trabajo paritario para consensuar los resultados de las fases siguientes.</a:t>
          </a:r>
        </a:p>
      </dsp:txBody>
      <dsp:txXfrm>
        <a:off x="1161008" y="39714"/>
        <a:ext cx="4239031" cy="746108"/>
      </dsp:txXfrm>
    </dsp:sp>
    <dsp:sp modelId="{FE1FB7AB-F171-4C07-BE73-D3EAC5C6520B}">
      <dsp:nvSpPr>
        <dsp:cNvPr id="0" name=""/>
        <dsp:cNvSpPr/>
      </dsp:nvSpPr>
      <dsp:spPr>
        <a:xfrm>
          <a:off x="1080008" y="785823"/>
          <a:ext cx="4320032"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6F75A0-0349-4B22-BCAC-69D60A96E27E}">
      <dsp:nvSpPr>
        <dsp:cNvPr id="0" name=""/>
        <dsp:cNvSpPr/>
      </dsp:nvSpPr>
      <dsp:spPr>
        <a:xfrm>
          <a:off x="0" y="823931"/>
          <a:ext cx="5400039" cy="0"/>
        </a:xfrm>
        <a:prstGeom prst="line">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C17ACD-9F24-416B-89A9-8376741D8C83}">
      <dsp:nvSpPr>
        <dsp:cNvPr id="0" name=""/>
        <dsp:cNvSpPr/>
      </dsp:nvSpPr>
      <dsp:spPr>
        <a:xfrm>
          <a:off x="0" y="823931"/>
          <a:ext cx="1080008" cy="821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ctr" defTabSz="1778000">
            <a:lnSpc>
              <a:spcPct val="90000"/>
            </a:lnSpc>
            <a:spcBef>
              <a:spcPct val="0"/>
            </a:spcBef>
            <a:spcAft>
              <a:spcPct val="35000"/>
            </a:spcAft>
          </a:pPr>
          <a:r>
            <a:rPr lang="es-ES" sz="4000" kern="1200" dirty="0">
              <a:solidFill>
                <a:schemeClr val="accent5">
                  <a:lumMod val="50000"/>
                </a:schemeClr>
              </a:solidFill>
              <a:latin typeface="Century Gothic" panose="020B0502020202020204" pitchFamily="34" charset="0"/>
            </a:rPr>
            <a:t>2</a:t>
          </a:r>
        </a:p>
      </dsp:txBody>
      <dsp:txXfrm>
        <a:off x="0" y="823931"/>
        <a:ext cx="1080008" cy="821521"/>
      </dsp:txXfrm>
    </dsp:sp>
    <dsp:sp modelId="{706A2C8B-8892-45B5-A27F-E1AAC458EEF9}">
      <dsp:nvSpPr>
        <dsp:cNvPr id="0" name=""/>
        <dsp:cNvSpPr/>
      </dsp:nvSpPr>
      <dsp:spPr>
        <a:xfrm>
          <a:off x="1161008" y="861236"/>
          <a:ext cx="4239031" cy="746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311150">
            <a:lnSpc>
              <a:spcPct val="90000"/>
            </a:lnSpc>
            <a:spcBef>
              <a:spcPct val="0"/>
            </a:spcBef>
            <a:spcAft>
              <a:spcPct val="35000"/>
            </a:spcAft>
          </a:pPr>
          <a:endParaRPr lang="es-ES" sz="700" kern="1200" dirty="0">
            <a:solidFill>
              <a:schemeClr val="tx1">
                <a:lumMod val="75000"/>
                <a:lumOff val="25000"/>
              </a:schemeClr>
            </a:solidFill>
            <a:latin typeface="Century Gothic" panose="020B0502020202020204" pitchFamily="34" charset="0"/>
          </a:endParaRPr>
        </a:p>
        <a:p>
          <a:pPr lvl="0" algn="l" defTabSz="311150">
            <a:lnSpc>
              <a:spcPct val="90000"/>
            </a:lnSpc>
            <a:spcBef>
              <a:spcPct val="0"/>
            </a:spcBef>
            <a:spcAft>
              <a:spcPct val="35000"/>
            </a:spcAft>
          </a:pPr>
          <a:r>
            <a:rPr lang="es-ES" sz="1000" b="1" kern="1200" dirty="0">
              <a:solidFill>
                <a:schemeClr val="tx1">
                  <a:lumMod val="75000"/>
                  <a:lumOff val="25000"/>
                </a:schemeClr>
              </a:solidFill>
              <a:latin typeface="Century Gothic" panose="020B0502020202020204" pitchFamily="34" charset="0"/>
            </a:rPr>
            <a:t>Estudio</a:t>
          </a:r>
          <a:r>
            <a:rPr lang="es-ES" sz="1000" kern="1200" dirty="0">
              <a:solidFill>
                <a:schemeClr val="tx1">
                  <a:lumMod val="75000"/>
                  <a:lumOff val="25000"/>
                </a:schemeClr>
              </a:solidFill>
              <a:latin typeface="Century Gothic" panose="020B0502020202020204" pitchFamily="34" charset="0"/>
            </a:rPr>
            <a:t> de fuentes estadísticas y datos bibliográficos, haciendo especial incidencia en los accidentes e incidentes acontecidos en los últimos años.</a:t>
          </a:r>
        </a:p>
      </dsp:txBody>
      <dsp:txXfrm>
        <a:off x="1161008" y="861236"/>
        <a:ext cx="4239031" cy="746108"/>
      </dsp:txXfrm>
    </dsp:sp>
    <dsp:sp modelId="{42B74B30-2207-4989-9128-2AD46A5B936B}">
      <dsp:nvSpPr>
        <dsp:cNvPr id="0" name=""/>
        <dsp:cNvSpPr/>
      </dsp:nvSpPr>
      <dsp:spPr>
        <a:xfrm>
          <a:off x="1080008" y="1607345"/>
          <a:ext cx="4320032"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134598-B2C4-45AC-8380-EE68B323737B}">
      <dsp:nvSpPr>
        <dsp:cNvPr id="0" name=""/>
        <dsp:cNvSpPr/>
      </dsp:nvSpPr>
      <dsp:spPr>
        <a:xfrm>
          <a:off x="0" y="1645453"/>
          <a:ext cx="5400039" cy="0"/>
        </a:xfrm>
        <a:prstGeom prst="line">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962297-E08F-49D4-A1D5-F35A6D07D959}">
      <dsp:nvSpPr>
        <dsp:cNvPr id="0" name=""/>
        <dsp:cNvSpPr/>
      </dsp:nvSpPr>
      <dsp:spPr>
        <a:xfrm>
          <a:off x="0" y="1645453"/>
          <a:ext cx="1080008" cy="821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ctr" defTabSz="1778000">
            <a:lnSpc>
              <a:spcPct val="90000"/>
            </a:lnSpc>
            <a:spcBef>
              <a:spcPct val="0"/>
            </a:spcBef>
            <a:spcAft>
              <a:spcPct val="35000"/>
            </a:spcAft>
          </a:pPr>
          <a:r>
            <a:rPr lang="es-ES" sz="4000" kern="1200">
              <a:solidFill>
                <a:schemeClr val="accent5">
                  <a:lumMod val="50000"/>
                </a:schemeClr>
              </a:solidFill>
              <a:latin typeface="Century Gothic" panose="020B0502020202020204" pitchFamily="34" charset="0"/>
            </a:rPr>
            <a:t>3</a:t>
          </a:r>
        </a:p>
      </dsp:txBody>
      <dsp:txXfrm>
        <a:off x="0" y="1645453"/>
        <a:ext cx="1080008" cy="821521"/>
      </dsp:txXfrm>
    </dsp:sp>
    <dsp:sp modelId="{6320A486-5086-4D4C-831A-4A1C1E564D0D}">
      <dsp:nvSpPr>
        <dsp:cNvPr id="0" name=""/>
        <dsp:cNvSpPr/>
      </dsp:nvSpPr>
      <dsp:spPr>
        <a:xfrm>
          <a:off x="1161008" y="1682758"/>
          <a:ext cx="4239031" cy="746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lvl="0" algn="l" defTabSz="177800">
            <a:lnSpc>
              <a:spcPct val="90000"/>
            </a:lnSpc>
            <a:spcBef>
              <a:spcPct val="0"/>
            </a:spcBef>
            <a:spcAft>
              <a:spcPct val="35000"/>
            </a:spcAft>
          </a:pPr>
          <a:endParaRPr lang="es-ES" sz="400" kern="1200">
            <a:solidFill>
              <a:schemeClr val="tx1">
                <a:lumMod val="75000"/>
                <a:lumOff val="25000"/>
              </a:schemeClr>
            </a:solidFill>
            <a:latin typeface="Century Gothic" panose="020B0502020202020204" pitchFamily="34" charset="0"/>
          </a:endParaRPr>
        </a:p>
        <a:p>
          <a:pPr lvl="0" algn="l" defTabSz="177800">
            <a:lnSpc>
              <a:spcPct val="90000"/>
            </a:lnSpc>
            <a:spcBef>
              <a:spcPct val="0"/>
            </a:spcBef>
            <a:spcAft>
              <a:spcPct val="35000"/>
            </a:spcAft>
          </a:pPr>
          <a:endParaRPr lang="es-ES" sz="1000" kern="1200">
            <a:solidFill>
              <a:schemeClr val="tx1">
                <a:lumMod val="75000"/>
                <a:lumOff val="25000"/>
              </a:schemeClr>
            </a:solidFill>
            <a:latin typeface="Century Gothic" panose="020B0502020202020204" pitchFamily="34" charset="0"/>
          </a:endParaRPr>
        </a:p>
        <a:p>
          <a:pPr lvl="0" algn="l" defTabSz="177800">
            <a:lnSpc>
              <a:spcPct val="90000"/>
            </a:lnSpc>
            <a:spcBef>
              <a:spcPct val="0"/>
            </a:spcBef>
            <a:spcAft>
              <a:spcPct val="35000"/>
            </a:spcAft>
          </a:pPr>
          <a:r>
            <a:rPr lang="es-ES" sz="1000" kern="1200">
              <a:solidFill>
                <a:schemeClr val="tx1">
                  <a:lumMod val="75000"/>
                  <a:lumOff val="25000"/>
                </a:schemeClr>
              </a:solidFill>
              <a:latin typeface="Century Gothic" panose="020B0502020202020204" pitchFamily="34" charset="0"/>
            </a:rPr>
            <a:t>Toma de datos e imágenes con </a:t>
          </a:r>
          <a:r>
            <a:rPr lang="es-ES" sz="1000" b="1" kern="1200">
              <a:solidFill>
                <a:schemeClr val="tx1">
                  <a:lumMod val="75000"/>
                  <a:lumOff val="25000"/>
                </a:schemeClr>
              </a:solidFill>
              <a:latin typeface="Century Gothic" panose="020B0502020202020204" pitchFamily="34" charset="0"/>
            </a:rPr>
            <a:t>visitas </a:t>
          </a:r>
          <a:r>
            <a:rPr lang="es-ES" sz="1000" b="0" kern="1200">
              <a:solidFill>
                <a:schemeClr val="tx1">
                  <a:lumMod val="75000"/>
                  <a:lumOff val="25000"/>
                </a:schemeClr>
              </a:solidFill>
              <a:latin typeface="Century Gothic" panose="020B0502020202020204" pitchFamily="34" charset="0"/>
            </a:rPr>
            <a:t>a centros de trabajo</a:t>
          </a:r>
          <a:r>
            <a:rPr lang="es-ES" sz="1000" kern="1200">
              <a:solidFill>
                <a:schemeClr val="tx1">
                  <a:lumMod val="75000"/>
                  <a:lumOff val="25000"/>
                </a:schemeClr>
              </a:solidFill>
              <a:latin typeface="Century Gothic" panose="020B0502020202020204" pitchFamily="34" charset="0"/>
            </a:rPr>
            <a:t>. </a:t>
          </a:r>
        </a:p>
      </dsp:txBody>
      <dsp:txXfrm>
        <a:off x="1161008" y="1682758"/>
        <a:ext cx="4239031" cy="746108"/>
      </dsp:txXfrm>
    </dsp:sp>
    <dsp:sp modelId="{D2D36F1F-C7C0-4119-BF5B-8B095BF79155}">
      <dsp:nvSpPr>
        <dsp:cNvPr id="0" name=""/>
        <dsp:cNvSpPr/>
      </dsp:nvSpPr>
      <dsp:spPr>
        <a:xfrm>
          <a:off x="1080008" y="2428867"/>
          <a:ext cx="4320032"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03429E-96A0-4E66-BCD9-9BB9535DB7E7}">
      <dsp:nvSpPr>
        <dsp:cNvPr id="0" name=""/>
        <dsp:cNvSpPr/>
      </dsp:nvSpPr>
      <dsp:spPr>
        <a:xfrm>
          <a:off x="0" y="2466974"/>
          <a:ext cx="5400039" cy="0"/>
        </a:xfrm>
        <a:prstGeom prst="line">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3FF696-1A36-4C85-BCF6-A7F2F2555139}">
      <dsp:nvSpPr>
        <dsp:cNvPr id="0" name=""/>
        <dsp:cNvSpPr/>
      </dsp:nvSpPr>
      <dsp:spPr>
        <a:xfrm>
          <a:off x="0" y="2466975"/>
          <a:ext cx="1080008" cy="821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ctr" defTabSz="1778000">
            <a:lnSpc>
              <a:spcPct val="90000"/>
            </a:lnSpc>
            <a:spcBef>
              <a:spcPct val="0"/>
            </a:spcBef>
            <a:spcAft>
              <a:spcPct val="35000"/>
            </a:spcAft>
          </a:pPr>
          <a:r>
            <a:rPr lang="es-ES" sz="4000" kern="1200">
              <a:solidFill>
                <a:schemeClr val="accent5">
                  <a:lumMod val="50000"/>
                </a:schemeClr>
              </a:solidFill>
              <a:latin typeface="Century Gothic" panose="020B0502020202020204" pitchFamily="34" charset="0"/>
            </a:rPr>
            <a:t>4</a:t>
          </a:r>
        </a:p>
      </dsp:txBody>
      <dsp:txXfrm>
        <a:off x="0" y="2466975"/>
        <a:ext cx="1080008" cy="821521"/>
      </dsp:txXfrm>
    </dsp:sp>
    <dsp:sp modelId="{9A4ACF48-133C-402B-B0FB-A71C67891C5A}">
      <dsp:nvSpPr>
        <dsp:cNvPr id="0" name=""/>
        <dsp:cNvSpPr/>
      </dsp:nvSpPr>
      <dsp:spPr>
        <a:xfrm>
          <a:off x="1161008" y="2504280"/>
          <a:ext cx="4239031" cy="746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ES" sz="1200" kern="1200">
            <a:solidFill>
              <a:schemeClr val="tx1">
                <a:lumMod val="75000"/>
                <a:lumOff val="25000"/>
              </a:schemeClr>
            </a:solidFill>
            <a:latin typeface="Century Gothic" panose="020B0502020202020204" pitchFamily="34" charset="0"/>
          </a:endParaRPr>
        </a:p>
        <a:p>
          <a:pPr lvl="0" algn="l" defTabSz="533400">
            <a:lnSpc>
              <a:spcPct val="90000"/>
            </a:lnSpc>
            <a:spcBef>
              <a:spcPct val="0"/>
            </a:spcBef>
            <a:spcAft>
              <a:spcPct val="35000"/>
            </a:spcAft>
          </a:pPr>
          <a:r>
            <a:rPr lang="es-ES" sz="1000" b="1" kern="1200">
              <a:solidFill>
                <a:schemeClr val="tx1">
                  <a:lumMod val="75000"/>
                  <a:lumOff val="25000"/>
                </a:schemeClr>
              </a:solidFill>
              <a:latin typeface="Century Gothic" panose="020B0502020202020204" pitchFamily="34" charset="0"/>
            </a:rPr>
            <a:t>Análisis y evaluación </a:t>
          </a:r>
          <a:r>
            <a:rPr lang="es-ES" sz="1000" kern="1200">
              <a:solidFill>
                <a:schemeClr val="tx1">
                  <a:lumMod val="75000"/>
                  <a:lumOff val="25000"/>
                </a:schemeClr>
              </a:solidFill>
              <a:latin typeface="Century Gothic" panose="020B0502020202020204" pitchFamily="34" charset="0"/>
            </a:rPr>
            <a:t>de los datos obtenidos.</a:t>
          </a:r>
        </a:p>
      </dsp:txBody>
      <dsp:txXfrm>
        <a:off x="1161008" y="2504280"/>
        <a:ext cx="4239031" cy="746108"/>
      </dsp:txXfrm>
    </dsp:sp>
    <dsp:sp modelId="{77B7D6A6-ABBB-4826-B22C-A7933A2BD9D1}">
      <dsp:nvSpPr>
        <dsp:cNvPr id="0" name=""/>
        <dsp:cNvSpPr/>
      </dsp:nvSpPr>
      <dsp:spPr>
        <a:xfrm>
          <a:off x="1080008" y="3250389"/>
          <a:ext cx="4320032"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705B99-898F-4EF2-B936-B06D85E9FC04}">
      <dsp:nvSpPr>
        <dsp:cNvPr id="0" name=""/>
        <dsp:cNvSpPr/>
      </dsp:nvSpPr>
      <dsp:spPr>
        <a:xfrm>
          <a:off x="0" y="3288496"/>
          <a:ext cx="5400039" cy="0"/>
        </a:xfrm>
        <a:prstGeom prst="line">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A52031-FC1B-47F8-AD0C-AD4F436367A9}">
      <dsp:nvSpPr>
        <dsp:cNvPr id="0" name=""/>
        <dsp:cNvSpPr/>
      </dsp:nvSpPr>
      <dsp:spPr>
        <a:xfrm>
          <a:off x="0" y="3288496"/>
          <a:ext cx="1080008" cy="821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ctr" defTabSz="1778000">
            <a:lnSpc>
              <a:spcPct val="90000"/>
            </a:lnSpc>
            <a:spcBef>
              <a:spcPct val="0"/>
            </a:spcBef>
            <a:spcAft>
              <a:spcPct val="35000"/>
            </a:spcAft>
          </a:pPr>
          <a:r>
            <a:rPr lang="es-ES" sz="4000" kern="1200">
              <a:solidFill>
                <a:schemeClr val="accent5">
                  <a:lumMod val="50000"/>
                </a:schemeClr>
              </a:solidFill>
              <a:latin typeface="Century Gothic" panose="020B0502020202020204" pitchFamily="34" charset="0"/>
            </a:rPr>
            <a:t>5</a:t>
          </a:r>
        </a:p>
      </dsp:txBody>
      <dsp:txXfrm>
        <a:off x="0" y="3288496"/>
        <a:ext cx="1080008" cy="821521"/>
      </dsp:txXfrm>
    </dsp:sp>
    <dsp:sp modelId="{92491EAC-0893-4B38-A594-A94E5759FC46}">
      <dsp:nvSpPr>
        <dsp:cNvPr id="0" name=""/>
        <dsp:cNvSpPr/>
      </dsp:nvSpPr>
      <dsp:spPr>
        <a:xfrm>
          <a:off x="1161008" y="3325802"/>
          <a:ext cx="4239031" cy="746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lvl="0" algn="l" defTabSz="311150">
            <a:lnSpc>
              <a:spcPct val="90000"/>
            </a:lnSpc>
            <a:spcBef>
              <a:spcPct val="0"/>
            </a:spcBef>
            <a:spcAft>
              <a:spcPct val="35000"/>
            </a:spcAft>
          </a:pPr>
          <a:endParaRPr lang="es-ES" sz="700" kern="1200" dirty="0">
            <a:solidFill>
              <a:schemeClr val="tx1">
                <a:lumMod val="75000"/>
                <a:lumOff val="25000"/>
              </a:schemeClr>
            </a:solidFill>
            <a:latin typeface="Century Gothic" panose="020B0502020202020204" pitchFamily="34" charset="0"/>
          </a:endParaRPr>
        </a:p>
        <a:p>
          <a:pPr lvl="0" algn="l" defTabSz="311150">
            <a:lnSpc>
              <a:spcPct val="90000"/>
            </a:lnSpc>
            <a:spcBef>
              <a:spcPct val="0"/>
            </a:spcBef>
            <a:spcAft>
              <a:spcPct val="35000"/>
            </a:spcAft>
          </a:pPr>
          <a:r>
            <a:rPr lang="es-ES" sz="1000" b="1" kern="1200" dirty="0">
              <a:solidFill>
                <a:schemeClr val="tx1">
                  <a:lumMod val="75000"/>
                  <a:lumOff val="25000"/>
                </a:schemeClr>
              </a:solidFill>
              <a:latin typeface="Century Gothic" panose="020B0502020202020204" pitchFamily="34" charset="0"/>
            </a:rPr>
            <a:t>Elaboración del material divulgativo </a:t>
          </a:r>
          <a:r>
            <a:rPr lang="es-ES" sz="1000" kern="1200" dirty="0">
              <a:solidFill>
                <a:schemeClr val="tx1">
                  <a:lumMod val="75000"/>
                  <a:lumOff val="25000"/>
                </a:schemeClr>
              </a:solidFill>
              <a:latin typeface="Century Gothic" panose="020B0502020202020204" pitchFamily="34" charset="0"/>
            </a:rPr>
            <a:t>en base a los resultados obtenidos. Se han realizado: </a:t>
          </a:r>
          <a:r>
            <a:rPr lang="es-ES" sz="1000" kern="1200" dirty="0" smtClean="0">
              <a:solidFill>
                <a:schemeClr val="tx1">
                  <a:lumMod val="75000"/>
                  <a:lumOff val="25000"/>
                </a:schemeClr>
              </a:solidFill>
              <a:latin typeface="Century Gothic" panose="020B0502020202020204" pitchFamily="34" charset="0"/>
            </a:rPr>
            <a:t> 5 Vídeos, 5 </a:t>
          </a:r>
          <a:r>
            <a:rPr lang="es-ES" sz="1000" kern="1200" dirty="0">
              <a:solidFill>
                <a:schemeClr val="tx1">
                  <a:lumMod val="75000"/>
                  <a:lumOff val="25000"/>
                </a:schemeClr>
              </a:solidFill>
              <a:latin typeface="Century Gothic" panose="020B0502020202020204" pitchFamily="34" charset="0"/>
            </a:rPr>
            <a:t>carteles</a:t>
          </a:r>
          <a:r>
            <a:rPr lang="es-ES" sz="1000" kern="1200" dirty="0" smtClean="0">
              <a:solidFill>
                <a:schemeClr val="tx1">
                  <a:lumMod val="75000"/>
                  <a:lumOff val="25000"/>
                </a:schemeClr>
              </a:solidFill>
              <a:latin typeface="Century Gothic" panose="020B0502020202020204" pitchFamily="34" charset="0"/>
            </a:rPr>
            <a:t>, 1 folleto, 1 manual </a:t>
          </a:r>
          <a:r>
            <a:rPr lang="es-ES" sz="1000" kern="1200" dirty="0">
              <a:solidFill>
                <a:schemeClr val="tx1">
                  <a:lumMod val="75000"/>
                  <a:lumOff val="25000"/>
                </a:schemeClr>
              </a:solidFill>
              <a:latin typeface="Century Gothic" panose="020B0502020202020204" pitchFamily="34" charset="0"/>
            </a:rPr>
            <a:t>y </a:t>
          </a:r>
          <a:r>
            <a:rPr lang="es-ES" sz="1000" kern="1200" dirty="0" smtClean="0">
              <a:solidFill>
                <a:schemeClr val="tx1">
                  <a:lumMod val="75000"/>
                  <a:lumOff val="25000"/>
                </a:schemeClr>
              </a:solidFill>
              <a:latin typeface="Century Gothic" panose="020B0502020202020204" pitchFamily="34" charset="0"/>
            </a:rPr>
            <a:t>1 presentación para informar a los trabajadores.</a:t>
          </a:r>
          <a:endParaRPr lang="es-ES" sz="1000" kern="1200" dirty="0">
            <a:solidFill>
              <a:schemeClr val="tx1">
                <a:lumMod val="75000"/>
                <a:lumOff val="25000"/>
              </a:schemeClr>
            </a:solidFill>
            <a:latin typeface="Century Gothic" panose="020B0502020202020204" pitchFamily="34" charset="0"/>
          </a:endParaRPr>
        </a:p>
      </dsp:txBody>
      <dsp:txXfrm>
        <a:off x="1161008" y="3325802"/>
        <a:ext cx="4239031" cy="746108"/>
      </dsp:txXfrm>
    </dsp:sp>
    <dsp:sp modelId="{EBCF92D6-2B44-4406-B14C-FFC81DEF7FCD}">
      <dsp:nvSpPr>
        <dsp:cNvPr id="0" name=""/>
        <dsp:cNvSpPr/>
      </dsp:nvSpPr>
      <dsp:spPr>
        <a:xfrm>
          <a:off x="1080008" y="4071911"/>
          <a:ext cx="4320032"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E0FE68-5B4C-4564-BFE1-03A296B49810}">
      <dsp:nvSpPr>
        <dsp:cNvPr id="0" name=""/>
        <dsp:cNvSpPr/>
      </dsp:nvSpPr>
      <dsp:spPr>
        <a:xfrm>
          <a:off x="0" y="4110018"/>
          <a:ext cx="5400039" cy="0"/>
        </a:xfrm>
        <a:prstGeom prst="line">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0F08A4-7389-4AAE-9BC2-A2767356913C}">
      <dsp:nvSpPr>
        <dsp:cNvPr id="0" name=""/>
        <dsp:cNvSpPr/>
      </dsp:nvSpPr>
      <dsp:spPr>
        <a:xfrm>
          <a:off x="0" y="4110018"/>
          <a:ext cx="1080008" cy="821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ctr" defTabSz="1778000">
            <a:lnSpc>
              <a:spcPct val="90000"/>
            </a:lnSpc>
            <a:spcBef>
              <a:spcPct val="0"/>
            </a:spcBef>
            <a:spcAft>
              <a:spcPct val="35000"/>
            </a:spcAft>
          </a:pPr>
          <a:r>
            <a:rPr lang="es-ES" sz="4000" kern="1200">
              <a:solidFill>
                <a:schemeClr val="accent5">
                  <a:lumMod val="50000"/>
                </a:schemeClr>
              </a:solidFill>
              <a:latin typeface="Century Gothic" panose="020B0502020202020204" pitchFamily="34" charset="0"/>
            </a:rPr>
            <a:t>6</a:t>
          </a:r>
        </a:p>
      </dsp:txBody>
      <dsp:txXfrm>
        <a:off x="0" y="4110018"/>
        <a:ext cx="1080008" cy="821521"/>
      </dsp:txXfrm>
    </dsp:sp>
    <dsp:sp modelId="{3AC03E86-765F-48AE-B9B2-175BAAD72310}">
      <dsp:nvSpPr>
        <dsp:cNvPr id="0" name=""/>
        <dsp:cNvSpPr/>
      </dsp:nvSpPr>
      <dsp:spPr>
        <a:xfrm>
          <a:off x="1161008" y="4147324"/>
          <a:ext cx="4239031" cy="746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endParaRPr lang="es-ES" sz="1300" kern="1200">
            <a:solidFill>
              <a:schemeClr val="tx1">
                <a:lumMod val="75000"/>
                <a:lumOff val="25000"/>
              </a:schemeClr>
            </a:solidFill>
            <a:latin typeface="Century Gothic" panose="020B0502020202020204" pitchFamily="34" charset="0"/>
          </a:endParaRPr>
        </a:p>
        <a:p>
          <a:pPr lvl="0" algn="l" defTabSz="577850">
            <a:lnSpc>
              <a:spcPct val="90000"/>
            </a:lnSpc>
            <a:spcBef>
              <a:spcPct val="0"/>
            </a:spcBef>
            <a:spcAft>
              <a:spcPct val="35000"/>
            </a:spcAft>
          </a:pPr>
          <a:r>
            <a:rPr lang="es-ES" sz="1000" b="1" kern="1200">
              <a:solidFill>
                <a:schemeClr val="tx1">
                  <a:lumMod val="75000"/>
                  <a:lumOff val="25000"/>
                </a:schemeClr>
              </a:solidFill>
              <a:latin typeface="Century Gothic" panose="020B0502020202020204" pitchFamily="34" charset="0"/>
            </a:rPr>
            <a:t>Valoración</a:t>
          </a:r>
          <a:r>
            <a:rPr lang="es-ES" sz="1000" kern="1200">
              <a:solidFill>
                <a:schemeClr val="tx1">
                  <a:lumMod val="75000"/>
                  <a:lumOff val="25000"/>
                </a:schemeClr>
              </a:solidFill>
              <a:latin typeface="Century Gothic" panose="020B0502020202020204" pitchFamily="34" charset="0"/>
            </a:rPr>
            <a:t> de productos finales </a:t>
          </a:r>
          <a:r>
            <a:rPr lang="es-ES" sz="1000" b="1" kern="1200">
              <a:solidFill>
                <a:schemeClr val="tx1">
                  <a:lumMod val="75000"/>
                  <a:lumOff val="25000"/>
                </a:schemeClr>
              </a:solidFill>
              <a:latin typeface="Century Gothic" panose="020B0502020202020204" pitchFamily="34" charset="0"/>
            </a:rPr>
            <a:t>y</a:t>
          </a:r>
          <a:r>
            <a:rPr lang="es-ES" sz="1000" kern="1200">
              <a:solidFill>
                <a:schemeClr val="tx1">
                  <a:lumMod val="75000"/>
                  <a:lumOff val="25000"/>
                </a:schemeClr>
              </a:solidFill>
              <a:latin typeface="Century Gothic" panose="020B0502020202020204" pitchFamily="34" charset="0"/>
            </a:rPr>
            <a:t> </a:t>
          </a:r>
          <a:r>
            <a:rPr lang="es-ES" sz="1000" b="1" kern="1200">
              <a:solidFill>
                <a:schemeClr val="tx1">
                  <a:lumMod val="75000"/>
                  <a:lumOff val="25000"/>
                </a:schemeClr>
              </a:solidFill>
              <a:latin typeface="Century Gothic" panose="020B0502020202020204" pitchFamily="34" charset="0"/>
            </a:rPr>
            <a:t>difusión</a:t>
          </a:r>
          <a:r>
            <a:rPr lang="es-ES" sz="1000" kern="1200">
              <a:solidFill>
                <a:schemeClr val="tx1">
                  <a:lumMod val="75000"/>
                  <a:lumOff val="25000"/>
                </a:schemeClr>
              </a:solidFill>
              <a:latin typeface="Century Gothic" panose="020B0502020202020204" pitchFamily="34" charset="0"/>
            </a:rPr>
            <a:t>.</a:t>
          </a:r>
        </a:p>
      </dsp:txBody>
      <dsp:txXfrm>
        <a:off x="1161008" y="4147324"/>
        <a:ext cx="4239031" cy="746108"/>
      </dsp:txXfrm>
    </dsp:sp>
    <dsp:sp modelId="{72BCA468-1032-4FCD-A01B-199350239160}">
      <dsp:nvSpPr>
        <dsp:cNvPr id="0" name=""/>
        <dsp:cNvSpPr/>
      </dsp:nvSpPr>
      <dsp:spPr>
        <a:xfrm>
          <a:off x="1080008" y="4893433"/>
          <a:ext cx="4320032"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54AD7-1A73-4912-910A-CF476FB9CAF0}">
      <dsp:nvSpPr>
        <dsp:cNvPr id="0" name=""/>
        <dsp:cNvSpPr/>
      </dsp:nvSpPr>
      <dsp:spPr>
        <a:xfrm>
          <a:off x="-6172839" y="-944382"/>
          <a:ext cx="7347964" cy="7347964"/>
        </a:xfrm>
        <a:prstGeom prst="blockArc">
          <a:avLst>
            <a:gd name="adj1" fmla="val 18900000"/>
            <a:gd name="adj2" fmla="val 2700000"/>
            <a:gd name="adj3" fmla="val 294"/>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E3AD1-877B-4FF9-BB21-398D33F1409F}">
      <dsp:nvSpPr>
        <dsp:cNvPr id="0" name=""/>
        <dsp:cNvSpPr/>
      </dsp:nvSpPr>
      <dsp:spPr>
        <a:xfrm>
          <a:off x="437580" y="287481"/>
          <a:ext cx="5386797" cy="57474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204" tIns="76200" rIns="76200" bIns="76200" numCol="1" spcCol="1270" anchor="ctr" anchorCtr="0">
          <a:noAutofit/>
        </a:bodyPr>
        <a:lstStyle/>
        <a:p>
          <a:pPr lvl="0" algn="l" defTabSz="1333500">
            <a:lnSpc>
              <a:spcPct val="90000"/>
            </a:lnSpc>
            <a:spcBef>
              <a:spcPct val="0"/>
            </a:spcBef>
            <a:spcAft>
              <a:spcPct val="35000"/>
            </a:spcAft>
          </a:pPr>
          <a:r>
            <a:rPr lang="es-ES_tradnl" sz="3000" kern="1200" dirty="0" smtClean="0"/>
            <a:t>Folleto</a:t>
          </a:r>
          <a:endParaRPr lang="es-ES" sz="3000" kern="1200" dirty="0"/>
        </a:p>
      </dsp:txBody>
      <dsp:txXfrm>
        <a:off x="437580" y="287481"/>
        <a:ext cx="5386797" cy="574744"/>
      </dsp:txXfrm>
    </dsp:sp>
    <dsp:sp modelId="{AC00DF37-484E-4052-ABC9-4D62197F19D7}">
      <dsp:nvSpPr>
        <dsp:cNvPr id="0" name=""/>
        <dsp:cNvSpPr/>
      </dsp:nvSpPr>
      <dsp:spPr>
        <a:xfrm>
          <a:off x="78364" y="215638"/>
          <a:ext cx="718430" cy="718430"/>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EF64D8-DF62-4587-80A3-732D02DCD43E}">
      <dsp:nvSpPr>
        <dsp:cNvPr id="0" name=""/>
        <dsp:cNvSpPr/>
      </dsp:nvSpPr>
      <dsp:spPr>
        <a:xfrm>
          <a:off x="910347" y="1149489"/>
          <a:ext cx="4914030" cy="57474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204" tIns="76200" rIns="76200" bIns="76200" numCol="1" spcCol="1270" anchor="ctr" anchorCtr="0">
          <a:noAutofit/>
        </a:bodyPr>
        <a:lstStyle/>
        <a:p>
          <a:pPr lvl="0" algn="l" defTabSz="1333500">
            <a:lnSpc>
              <a:spcPct val="90000"/>
            </a:lnSpc>
            <a:spcBef>
              <a:spcPct val="0"/>
            </a:spcBef>
            <a:spcAft>
              <a:spcPct val="35000"/>
            </a:spcAft>
          </a:pPr>
          <a:r>
            <a:rPr lang="es-ES_tradnl" sz="3000" kern="1200" dirty="0" smtClean="0"/>
            <a:t>Carteles</a:t>
          </a:r>
          <a:endParaRPr lang="es-ES" sz="3000" kern="1200" dirty="0"/>
        </a:p>
      </dsp:txBody>
      <dsp:txXfrm>
        <a:off x="910347" y="1149489"/>
        <a:ext cx="4914030" cy="574744"/>
      </dsp:txXfrm>
    </dsp:sp>
    <dsp:sp modelId="{B73B0E41-F9E0-4535-BAC6-2826068DAF72}">
      <dsp:nvSpPr>
        <dsp:cNvPr id="0" name=""/>
        <dsp:cNvSpPr/>
      </dsp:nvSpPr>
      <dsp:spPr>
        <a:xfrm>
          <a:off x="551131" y="1077646"/>
          <a:ext cx="718430" cy="718430"/>
        </a:xfrm>
        <a:prstGeom prst="ellipse">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B0C198-BD2D-43C2-8D1D-4E4E4FC74BF2}">
      <dsp:nvSpPr>
        <dsp:cNvPr id="0" name=""/>
        <dsp:cNvSpPr/>
      </dsp:nvSpPr>
      <dsp:spPr>
        <a:xfrm>
          <a:off x="1126531" y="2011496"/>
          <a:ext cx="4697846" cy="574744"/>
        </a:xfrm>
        <a:prstGeom prst="rect">
          <a:avLst/>
        </a:prstGeom>
        <a:solidFill>
          <a:schemeClr val="accent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204" tIns="76200" rIns="76200" bIns="76200" numCol="1" spcCol="1270" anchor="ctr" anchorCtr="0">
          <a:noAutofit/>
        </a:bodyPr>
        <a:lstStyle/>
        <a:p>
          <a:pPr lvl="0" algn="l" defTabSz="1333500">
            <a:lnSpc>
              <a:spcPct val="90000"/>
            </a:lnSpc>
            <a:spcBef>
              <a:spcPct val="0"/>
            </a:spcBef>
            <a:spcAft>
              <a:spcPct val="35000"/>
            </a:spcAft>
          </a:pPr>
          <a:r>
            <a:rPr lang="es-ES_tradnl" sz="3000" kern="1200" dirty="0" smtClean="0"/>
            <a:t>Vídeos</a:t>
          </a:r>
          <a:endParaRPr lang="es-ES" sz="3000" kern="1200" dirty="0"/>
        </a:p>
      </dsp:txBody>
      <dsp:txXfrm>
        <a:off x="1126531" y="2011496"/>
        <a:ext cx="4697846" cy="574744"/>
      </dsp:txXfrm>
    </dsp:sp>
    <dsp:sp modelId="{B72F453D-5164-4DFB-A470-E18813111905}">
      <dsp:nvSpPr>
        <dsp:cNvPr id="0" name=""/>
        <dsp:cNvSpPr/>
      </dsp:nvSpPr>
      <dsp:spPr>
        <a:xfrm>
          <a:off x="767315" y="1939653"/>
          <a:ext cx="718430" cy="718430"/>
        </a:xfrm>
        <a:prstGeom prst="ellipse">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1F184A-3D61-4812-B098-2C7F0D406682}">
      <dsp:nvSpPr>
        <dsp:cNvPr id="0" name=""/>
        <dsp:cNvSpPr/>
      </dsp:nvSpPr>
      <dsp:spPr>
        <a:xfrm>
          <a:off x="1126531" y="2872958"/>
          <a:ext cx="4697846" cy="57474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204" tIns="76200" rIns="76200" bIns="76200" numCol="1" spcCol="1270" anchor="ctr" anchorCtr="0">
          <a:noAutofit/>
        </a:bodyPr>
        <a:lstStyle/>
        <a:p>
          <a:pPr lvl="0" algn="l" defTabSz="1333500">
            <a:lnSpc>
              <a:spcPct val="90000"/>
            </a:lnSpc>
            <a:spcBef>
              <a:spcPct val="0"/>
            </a:spcBef>
            <a:spcAft>
              <a:spcPct val="35000"/>
            </a:spcAft>
          </a:pPr>
          <a:r>
            <a:rPr lang="es-ES_tradnl" sz="3000" kern="1200" dirty="0" smtClean="0"/>
            <a:t>Presentación digital</a:t>
          </a:r>
          <a:endParaRPr lang="es-ES" sz="3000" kern="1200" dirty="0"/>
        </a:p>
      </dsp:txBody>
      <dsp:txXfrm>
        <a:off x="1126531" y="2872958"/>
        <a:ext cx="4697846" cy="574744"/>
      </dsp:txXfrm>
    </dsp:sp>
    <dsp:sp modelId="{4FC28CE7-E089-49E0-8EEE-DD87E3FFEAF7}">
      <dsp:nvSpPr>
        <dsp:cNvPr id="0" name=""/>
        <dsp:cNvSpPr/>
      </dsp:nvSpPr>
      <dsp:spPr>
        <a:xfrm>
          <a:off x="767315" y="2801115"/>
          <a:ext cx="718430" cy="718430"/>
        </a:xfrm>
        <a:prstGeom prst="ellipse">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7BCB00-E5EA-46FD-AEE1-8C98A6275E78}">
      <dsp:nvSpPr>
        <dsp:cNvPr id="0" name=""/>
        <dsp:cNvSpPr/>
      </dsp:nvSpPr>
      <dsp:spPr>
        <a:xfrm>
          <a:off x="910347" y="3734966"/>
          <a:ext cx="4914030" cy="574744"/>
        </a:xfrm>
        <a:prstGeom prst="rect">
          <a:avLst/>
        </a:prstGeom>
        <a:solidFill>
          <a:schemeClr val="accent4"/>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204" tIns="76200" rIns="76200" bIns="76200" numCol="1" spcCol="1270" anchor="ctr" anchorCtr="0">
          <a:noAutofit/>
        </a:bodyPr>
        <a:lstStyle/>
        <a:p>
          <a:pPr lvl="0" algn="l" defTabSz="1333500">
            <a:lnSpc>
              <a:spcPct val="90000"/>
            </a:lnSpc>
            <a:spcBef>
              <a:spcPct val="0"/>
            </a:spcBef>
            <a:spcAft>
              <a:spcPct val="35000"/>
            </a:spcAft>
          </a:pPr>
          <a:r>
            <a:rPr lang="es-ES_tradnl" sz="3000" kern="1200" dirty="0" smtClean="0"/>
            <a:t>Manual</a:t>
          </a:r>
          <a:endParaRPr lang="es-ES" sz="3000" kern="1200" dirty="0"/>
        </a:p>
      </dsp:txBody>
      <dsp:txXfrm>
        <a:off x="910347" y="3734966"/>
        <a:ext cx="4914030" cy="574744"/>
      </dsp:txXfrm>
    </dsp:sp>
    <dsp:sp modelId="{FDF78A45-11F7-465E-9281-C62A94D65A3F}">
      <dsp:nvSpPr>
        <dsp:cNvPr id="0" name=""/>
        <dsp:cNvSpPr/>
      </dsp:nvSpPr>
      <dsp:spPr>
        <a:xfrm>
          <a:off x="551131" y="3663123"/>
          <a:ext cx="718430" cy="718430"/>
        </a:xfrm>
        <a:prstGeom prst="ellipse">
          <a:avLst/>
        </a:prstGeom>
        <a:solidFill>
          <a:schemeClr val="lt1">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391182-AD28-49C2-907E-BA64442BD0DA}">
      <dsp:nvSpPr>
        <dsp:cNvPr id="0" name=""/>
        <dsp:cNvSpPr/>
      </dsp:nvSpPr>
      <dsp:spPr>
        <a:xfrm>
          <a:off x="437580" y="4596973"/>
          <a:ext cx="5386797" cy="57474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204" tIns="76200" rIns="76200" bIns="76200" numCol="1" spcCol="1270" anchor="ctr" anchorCtr="0">
          <a:noAutofit/>
        </a:bodyPr>
        <a:lstStyle/>
        <a:p>
          <a:pPr lvl="0" algn="l" defTabSz="1333500">
            <a:lnSpc>
              <a:spcPct val="90000"/>
            </a:lnSpc>
            <a:spcBef>
              <a:spcPct val="0"/>
            </a:spcBef>
            <a:spcAft>
              <a:spcPct val="35000"/>
            </a:spcAft>
          </a:pPr>
          <a:r>
            <a:rPr lang="es-ES_tradnl" sz="3000" kern="1200" dirty="0" smtClean="0"/>
            <a:t>DVD</a:t>
          </a:r>
          <a:endParaRPr lang="es-ES" sz="3000" kern="1200" dirty="0"/>
        </a:p>
      </dsp:txBody>
      <dsp:txXfrm>
        <a:off x="437580" y="4596973"/>
        <a:ext cx="5386797" cy="574744"/>
      </dsp:txXfrm>
    </dsp:sp>
    <dsp:sp modelId="{6858E6CD-68E5-44C3-B1E2-4ABC0FAA4973}">
      <dsp:nvSpPr>
        <dsp:cNvPr id="0" name=""/>
        <dsp:cNvSpPr/>
      </dsp:nvSpPr>
      <dsp:spPr>
        <a:xfrm>
          <a:off x="78364" y="4525130"/>
          <a:ext cx="718430" cy="718430"/>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54AD7-1A73-4912-910A-CF476FB9CAF0}">
      <dsp:nvSpPr>
        <dsp:cNvPr id="0" name=""/>
        <dsp:cNvSpPr/>
      </dsp:nvSpPr>
      <dsp:spPr>
        <a:xfrm>
          <a:off x="-1060194" y="-181444"/>
          <a:ext cx="1386402" cy="1386402"/>
        </a:xfrm>
        <a:prstGeom prst="blockArc">
          <a:avLst>
            <a:gd name="adj1" fmla="val 18900000"/>
            <a:gd name="adj2" fmla="val 2700000"/>
            <a:gd name="adj3" fmla="val 1558"/>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E3AD1-877B-4FF9-BB21-398D33F1409F}">
      <dsp:nvSpPr>
        <dsp:cNvPr id="0" name=""/>
        <dsp:cNvSpPr/>
      </dsp:nvSpPr>
      <dsp:spPr>
        <a:xfrm>
          <a:off x="316646" y="258440"/>
          <a:ext cx="8509224" cy="50663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207" tIns="66040" rIns="66040" bIns="66040" numCol="1" spcCol="1270" anchor="ctr" anchorCtr="0">
          <a:noAutofit/>
        </a:bodyPr>
        <a:lstStyle/>
        <a:p>
          <a:pPr lvl="0" algn="l" defTabSz="1155700">
            <a:lnSpc>
              <a:spcPct val="90000"/>
            </a:lnSpc>
            <a:spcBef>
              <a:spcPct val="0"/>
            </a:spcBef>
            <a:spcAft>
              <a:spcPct val="35000"/>
            </a:spcAft>
          </a:pPr>
          <a:r>
            <a:rPr lang="es-ES_tradnl" sz="2600" kern="1200" dirty="0" smtClean="0"/>
            <a:t>Folleto</a:t>
          </a:r>
          <a:endParaRPr lang="es-ES" sz="2600" kern="1200" dirty="0"/>
        </a:p>
      </dsp:txBody>
      <dsp:txXfrm>
        <a:off x="316646" y="258440"/>
        <a:ext cx="8509224" cy="506633"/>
      </dsp:txXfrm>
    </dsp:sp>
    <dsp:sp modelId="{AC00DF37-484E-4052-ABC9-4D62197F19D7}">
      <dsp:nvSpPr>
        <dsp:cNvPr id="0" name=""/>
        <dsp:cNvSpPr/>
      </dsp:nvSpPr>
      <dsp:spPr>
        <a:xfrm>
          <a:off x="0" y="195110"/>
          <a:ext cx="633292" cy="633292"/>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54AD7-1A73-4912-910A-CF476FB9CAF0}">
      <dsp:nvSpPr>
        <dsp:cNvPr id="0" name=""/>
        <dsp:cNvSpPr/>
      </dsp:nvSpPr>
      <dsp:spPr>
        <a:xfrm>
          <a:off x="-1060194" y="-181444"/>
          <a:ext cx="1386402" cy="1386402"/>
        </a:xfrm>
        <a:prstGeom prst="blockArc">
          <a:avLst>
            <a:gd name="adj1" fmla="val 18900000"/>
            <a:gd name="adj2" fmla="val 2700000"/>
            <a:gd name="adj3" fmla="val 1558"/>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E3AD1-877B-4FF9-BB21-398D33F1409F}">
      <dsp:nvSpPr>
        <dsp:cNvPr id="0" name=""/>
        <dsp:cNvSpPr/>
      </dsp:nvSpPr>
      <dsp:spPr>
        <a:xfrm>
          <a:off x="316646" y="258440"/>
          <a:ext cx="8509224" cy="50663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207" tIns="66040" rIns="66040" bIns="66040" numCol="1" spcCol="1270" anchor="ctr" anchorCtr="0">
          <a:noAutofit/>
        </a:bodyPr>
        <a:lstStyle/>
        <a:p>
          <a:pPr lvl="0" algn="l" defTabSz="1155700">
            <a:lnSpc>
              <a:spcPct val="90000"/>
            </a:lnSpc>
            <a:spcBef>
              <a:spcPct val="0"/>
            </a:spcBef>
            <a:spcAft>
              <a:spcPct val="35000"/>
            </a:spcAft>
          </a:pPr>
          <a:r>
            <a:rPr lang="es-ES_tradnl" sz="2600" kern="1200" dirty="0" smtClean="0"/>
            <a:t>Folleto (cont.)</a:t>
          </a:r>
          <a:endParaRPr lang="es-ES" sz="2600" kern="1200" dirty="0"/>
        </a:p>
      </dsp:txBody>
      <dsp:txXfrm>
        <a:off x="316646" y="258440"/>
        <a:ext cx="8509224" cy="506633"/>
      </dsp:txXfrm>
    </dsp:sp>
    <dsp:sp modelId="{AC00DF37-484E-4052-ABC9-4D62197F19D7}">
      <dsp:nvSpPr>
        <dsp:cNvPr id="0" name=""/>
        <dsp:cNvSpPr/>
      </dsp:nvSpPr>
      <dsp:spPr>
        <a:xfrm>
          <a:off x="0" y="195110"/>
          <a:ext cx="633292" cy="633292"/>
        </a:xfrm>
        <a:prstGeom prst="ellipse">
          <a:avLst/>
        </a:prstGeom>
        <a:solidFill>
          <a:schemeClr val="lt1">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54AD7-1A73-4912-910A-CF476FB9CAF0}">
      <dsp:nvSpPr>
        <dsp:cNvPr id="0" name=""/>
        <dsp:cNvSpPr/>
      </dsp:nvSpPr>
      <dsp:spPr>
        <a:xfrm>
          <a:off x="-1060194" y="-181444"/>
          <a:ext cx="1386402" cy="1386402"/>
        </a:xfrm>
        <a:prstGeom prst="blockArc">
          <a:avLst>
            <a:gd name="adj1" fmla="val 18900000"/>
            <a:gd name="adj2" fmla="val 2700000"/>
            <a:gd name="adj3" fmla="val 1558"/>
          </a:avLst>
        </a:prstGeom>
        <a:noFill/>
        <a:ln w="19050" cap="rnd"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424E3AD1-877B-4FF9-BB21-398D33F1409F}">
      <dsp:nvSpPr>
        <dsp:cNvPr id="0" name=""/>
        <dsp:cNvSpPr/>
      </dsp:nvSpPr>
      <dsp:spPr>
        <a:xfrm>
          <a:off x="316646" y="258440"/>
          <a:ext cx="8509224" cy="506633"/>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207" tIns="66040" rIns="66040" bIns="66040" numCol="1" spcCol="1270" anchor="ctr" anchorCtr="0">
          <a:noAutofit/>
        </a:bodyPr>
        <a:lstStyle/>
        <a:p>
          <a:pPr lvl="0" algn="l" defTabSz="1155700">
            <a:lnSpc>
              <a:spcPct val="90000"/>
            </a:lnSpc>
            <a:spcBef>
              <a:spcPct val="0"/>
            </a:spcBef>
            <a:spcAft>
              <a:spcPct val="35000"/>
            </a:spcAft>
          </a:pPr>
          <a:r>
            <a:rPr lang="es-ES_tradnl" sz="2600" kern="1200" dirty="0" smtClean="0"/>
            <a:t>Carteles</a:t>
          </a:r>
          <a:endParaRPr lang="es-ES" sz="2600" kern="1200" dirty="0"/>
        </a:p>
      </dsp:txBody>
      <dsp:txXfrm>
        <a:off x="316646" y="258440"/>
        <a:ext cx="8509224" cy="506633"/>
      </dsp:txXfrm>
    </dsp:sp>
    <dsp:sp modelId="{AC00DF37-484E-4052-ABC9-4D62197F19D7}">
      <dsp:nvSpPr>
        <dsp:cNvPr id="0" name=""/>
        <dsp:cNvSpPr/>
      </dsp:nvSpPr>
      <dsp:spPr>
        <a:xfrm>
          <a:off x="0" y="195110"/>
          <a:ext cx="633292" cy="633292"/>
        </a:xfrm>
        <a:prstGeom prst="ellipse">
          <a:avLst/>
        </a:prstGeom>
        <a:solidFill>
          <a:schemeClr val="lt1">
            <a:hueOff val="0"/>
            <a:satOff val="0"/>
            <a:lumOff val="0"/>
            <a:alphaOff val="0"/>
          </a:schemeClr>
        </a:solidFill>
        <a:ln w="19050" cap="rnd" cmpd="sng" algn="ctr">
          <a:solidFill>
            <a:schemeClr val="accent3"/>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54AD7-1A73-4912-910A-CF476FB9CAF0}">
      <dsp:nvSpPr>
        <dsp:cNvPr id="0" name=""/>
        <dsp:cNvSpPr/>
      </dsp:nvSpPr>
      <dsp:spPr>
        <a:xfrm>
          <a:off x="-1060194" y="-181444"/>
          <a:ext cx="1386402" cy="1386402"/>
        </a:xfrm>
        <a:prstGeom prst="blockArc">
          <a:avLst>
            <a:gd name="adj1" fmla="val 18900000"/>
            <a:gd name="adj2" fmla="val 2700000"/>
            <a:gd name="adj3" fmla="val 1558"/>
          </a:avLst>
        </a:prstGeom>
        <a:noFill/>
        <a:ln w="19050" cap="rnd"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424E3AD1-877B-4FF9-BB21-398D33F1409F}">
      <dsp:nvSpPr>
        <dsp:cNvPr id="0" name=""/>
        <dsp:cNvSpPr/>
      </dsp:nvSpPr>
      <dsp:spPr>
        <a:xfrm>
          <a:off x="316646" y="258440"/>
          <a:ext cx="8509224" cy="506633"/>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207" tIns="66040" rIns="66040" bIns="66040" numCol="1" spcCol="1270" anchor="ctr" anchorCtr="0">
          <a:noAutofit/>
        </a:bodyPr>
        <a:lstStyle/>
        <a:p>
          <a:pPr lvl="0" algn="l" defTabSz="1155700">
            <a:lnSpc>
              <a:spcPct val="90000"/>
            </a:lnSpc>
            <a:spcBef>
              <a:spcPct val="0"/>
            </a:spcBef>
            <a:spcAft>
              <a:spcPct val="35000"/>
            </a:spcAft>
          </a:pPr>
          <a:r>
            <a:rPr lang="es-ES_tradnl" sz="2600" kern="1200" dirty="0" smtClean="0"/>
            <a:t>Carteles (cont.)</a:t>
          </a:r>
          <a:endParaRPr lang="es-ES" sz="2600" kern="1200" dirty="0"/>
        </a:p>
      </dsp:txBody>
      <dsp:txXfrm>
        <a:off x="316646" y="258440"/>
        <a:ext cx="8509224" cy="506633"/>
      </dsp:txXfrm>
    </dsp:sp>
    <dsp:sp modelId="{AC00DF37-484E-4052-ABC9-4D62197F19D7}">
      <dsp:nvSpPr>
        <dsp:cNvPr id="0" name=""/>
        <dsp:cNvSpPr/>
      </dsp:nvSpPr>
      <dsp:spPr>
        <a:xfrm>
          <a:off x="0" y="195110"/>
          <a:ext cx="633292" cy="633292"/>
        </a:xfrm>
        <a:prstGeom prst="ellipse">
          <a:avLst/>
        </a:prstGeom>
        <a:solidFill>
          <a:schemeClr val="lt1">
            <a:hueOff val="0"/>
            <a:satOff val="0"/>
            <a:lumOff val="0"/>
            <a:alphaOff val="0"/>
          </a:schemeClr>
        </a:solidFill>
        <a:ln w="19050" cap="rnd" cmpd="sng" algn="ctr">
          <a:solidFill>
            <a:schemeClr val="accent3"/>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54AD7-1A73-4912-910A-CF476FB9CAF0}">
      <dsp:nvSpPr>
        <dsp:cNvPr id="0" name=""/>
        <dsp:cNvSpPr/>
      </dsp:nvSpPr>
      <dsp:spPr>
        <a:xfrm>
          <a:off x="-1060194" y="-181444"/>
          <a:ext cx="1386402" cy="1386402"/>
        </a:xfrm>
        <a:prstGeom prst="blockArc">
          <a:avLst>
            <a:gd name="adj1" fmla="val 18900000"/>
            <a:gd name="adj2" fmla="val 2700000"/>
            <a:gd name="adj3" fmla="val 1558"/>
          </a:avLst>
        </a:prstGeom>
        <a:noFill/>
        <a:ln w="19050" cap="rnd"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424E3AD1-877B-4FF9-BB21-398D33F1409F}">
      <dsp:nvSpPr>
        <dsp:cNvPr id="0" name=""/>
        <dsp:cNvSpPr/>
      </dsp:nvSpPr>
      <dsp:spPr>
        <a:xfrm>
          <a:off x="316646" y="258440"/>
          <a:ext cx="8509224" cy="506633"/>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207" tIns="66040" rIns="66040" bIns="66040" numCol="1" spcCol="1270" anchor="ctr" anchorCtr="0">
          <a:noAutofit/>
        </a:bodyPr>
        <a:lstStyle/>
        <a:p>
          <a:pPr lvl="0" algn="l" defTabSz="1155700">
            <a:lnSpc>
              <a:spcPct val="90000"/>
            </a:lnSpc>
            <a:spcBef>
              <a:spcPct val="0"/>
            </a:spcBef>
            <a:spcAft>
              <a:spcPct val="35000"/>
            </a:spcAft>
          </a:pPr>
          <a:r>
            <a:rPr lang="es-ES_tradnl" sz="2600" kern="1200" dirty="0" smtClean="0"/>
            <a:t>Carteles (cont.)</a:t>
          </a:r>
          <a:endParaRPr lang="es-ES" sz="2600" kern="1200" dirty="0"/>
        </a:p>
      </dsp:txBody>
      <dsp:txXfrm>
        <a:off x="316646" y="258440"/>
        <a:ext cx="8509224" cy="506633"/>
      </dsp:txXfrm>
    </dsp:sp>
    <dsp:sp modelId="{AC00DF37-484E-4052-ABC9-4D62197F19D7}">
      <dsp:nvSpPr>
        <dsp:cNvPr id="0" name=""/>
        <dsp:cNvSpPr/>
      </dsp:nvSpPr>
      <dsp:spPr>
        <a:xfrm>
          <a:off x="0" y="195110"/>
          <a:ext cx="633292" cy="633292"/>
        </a:xfrm>
        <a:prstGeom prst="ellipse">
          <a:avLst/>
        </a:prstGeom>
        <a:solidFill>
          <a:schemeClr val="lt1">
            <a:hueOff val="0"/>
            <a:satOff val="0"/>
            <a:lumOff val="0"/>
            <a:alphaOff val="0"/>
          </a:schemeClr>
        </a:solidFill>
        <a:ln w="19050" cap="rnd" cmpd="sng" algn="ctr">
          <a:solidFill>
            <a:schemeClr val="accent3"/>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54AD7-1A73-4912-910A-CF476FB9CAF0}">
      <dsp:nvSpPr>
        <dsp:cNvPr id="0" name=""/>
        <dsp:cNvSpPr/>
      </dsp:nvSpPr>
      <dsp:spPr>
        <a:xfrm>
          <a:off x="-1060194" y="-181444"/>
          <a:ext cx="1386402" cy="1386402"/>
        </a:xfrm>
        <a:prstGeom prst="blockArc">
          <a:avLst>
            <a:gd name="adj1" fmla="val 18900000"/>
            <a:gd name="adj2" fmla="val 2700000"/>
            <a:gd name="adj3" fmla="val 1558"/>
          </a:avLst>
        </a:prstGeom>
        <a:noFill/>
        <a:ln w="19050" cap="rnd"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424E3AD1-877B-4FF9-BB21-398D33F1409F}">
      <dsp:nvSpPr>
        <dsp:cNvPr id="0" name=""/>
        <dsp:cNvSpPr/>
      </dsp:nvSpPr>
      <dsp:spPr>
        <a:xfrm>
          <a:off x="316646" y="258440"/>
          <a:ext cx="8509224" cy="506633"/>
        </a:xfrm>
        <a:prstGeom prst="rect">
          <a:avLst/>
        </a:prstGeom>
        <a:solidFill>
          <a:schemeClr val="accent3"/>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207" tIns="66040" rIns="66040" bIns="66040" numCol="1" spcCol="1270" anchor="ctr" anchorCtr="0">
          <a:noAutofit/>
        </a:bodyPr>
        <a:lstStyle/>
        <a:p>
          <a:pPr lvl="0" algn="l" defTabSz="1155700">
            <a:lnSpc>
              <a:spcPct val="90000"/>
            </a:lnSpc>
            <a:spcBef>
              <a:spcPct val="0"/>
            </a:spcBef>
            <a:spcAft>
              <a:spcPct val="35000"/>
            </a:spcAft>
          </a:pPr>
          <a:r>
            <a:rPr lang="es-ES_tradnl" sz="2600" kern="1200" dirty="0" smtClean="0"/>
            <a:t>Carteles (cont.)</a:t>
          </a:r>
          <a:endParaRPr lang="es-ES" sz="2600" kern="1200" dirty="0"/>
        </a:p>
      </dsp:txBody>
      <dsp:txXfrm>
        <a:off x="316646" y="258440"/>
        <a:ext cx="8509224" cy="506633"/>
      </dsp:txXfrm>
    </dsp:sp>
    <dsp:sp modelId="{AC00DF37-484E-4052-ABC9-4D62197F19D7}">
      <dsp:nvSpPr>
        <dsp:cNvPr id="0" name=""/>
        <dsp:cNvSpPr/>
      </dsp:nvSpPr>
      <dsp:spPr>
        <a:xfrm>
          <a:off x="0" y="195110"/>
          <a:ext cx="633292" cy="633292"/>
        </a:xfrm>
        <a:prstGeom prst="ellipse">
          <a:avLst/>
        </a:prstGeom>
        <a:solidFill>
          <a:schemeClr val="lt1">
            <a:hueOff val="0"/>
            <a:satOff val="0"/>
            <a:lumOff val="0"/>
            <a:alphaOff val="0"/>
          </a:schemeClr>
        </a:solidFill>
        <a:ln w="19050" cap="rnd" cmpd="sng" algn="ctr">
          <a:solidFill>
            <a:schemeClr val="accent3"/>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pPr/>
              <a:t>10/5/17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34181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pPr/>
              <a:t>10/5/17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813830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pPr/>
              <a:t>10/5/17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769738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pPr/>
              <a:t>10/5/17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01304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pPr/>
              <a:t>10/5/17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40757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10/5/17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394305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10/5/17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101880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10/5/17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394618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10/5/17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573036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pPr/>
              <a:t>10/5/17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99181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pPr/>
              <a:t>10/5/17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624040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pPr/>
              <a:t>10/5/17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36871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10/5/17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595100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pPr/>
              <a:t>10/5/17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58543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pPr/>
              <a:t>10/5/17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1584589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pPr/>
              <a:t>10/5/17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02752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pPr/>
              <a:t>10/5/17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6115147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pPr/>
              <a:t>10/5/17</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494404338"/>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diagramData" Target="../diagrams/data5.xml"/><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19.jpe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 Id="rId11"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7" Type="http://schemas.openxmlformats.org/officeDocument/2006/relationships/image" Target="../media/image24.jpeg"/><Relationship Id="rId8"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image" Target="../media/image26.png"/><Relationship Id="rId8"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7" Type="http://schemas.openxmlformats.org/officeDocument/2006/relationships/image" Target="../media/image27.png"/><Relationship Id="rId8"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7" Type="http://schemas.openxmlformats.org/officeDocument/2006/relationships/image" Target="../media/image28.png"/><Relationship Id="rId8"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7" Type="http://schemas.openxmlformats.org/officeDocument/2006/relationships/image" Target="../media/image29.png"/><Relationship Id="rId8" Type="http://schemas.openxmlformats.org/officeDocument/2006/relationships/image" Target="../media/image24.jpeg"/><Relationship Id="rId1" Type="http://schemas.openxmlformats.org/officeDocument/2006/relationships/slideLayout" Target="../slideLayouts/slideLayout1.xml"/><Relationship Id="rId2" Type="http://schemas.openxmlformats.org/officeDocument/2006/relationships/diagramData" Target="../diagrams/data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7" Type="http://schemas.openxmlformats.org/officeDocument/2006/relationships/image" Target="../media/image30.png"/><Relationship Id="rId8" Type="http://schemas.openxmlformats.org/officeDocument/2006/relationships/image" Target="../media/image31.jpeg"/><Relationship Id="rId1" Type="http://schemas.openxmlformats.org/officeDocument/2006/relationships/slideLayout" Target="../slideLayouts/slideLayout1.xml"/><Relationship Id="rId2" Type="http://schemas.openxmlformats.org/officeDocument/2006/relationships/diagramData" Target="../diagrams/data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7"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diagramData" Target="../diagrams/data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7"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diagramData" Target="../diagrams/data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7" Type="http://schemas.openxmlformats.org/officeDocument/2006/relationships/image" Target="../media/image34.jpeg"/><Relationship Id="rId1" Type="http://schemas.openxmlformats.org/officeDocument/2006/relationships/slideLayout" Target="../slideLayouts/slideLayout1.xml"/><Relationship Id="rId2" Type="http://schemas.openxmlformats.org/officeDocument/2006/relationships/diagramData" Target="../diagrams/data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5" Type="http://schemas.microsoft.com/office/2007/relationships/hdphoto" Target="../media/hdphoto2.wdp"/><Relationship Id="rId6" Type="http://schemas.openxmlformats.org/officeDocument/2006/relationships/image" Target="../media/image6.png"/><Relationship Id="rId7" Type="http://schemas.microsoft.com/office/2007/relationships/hdphoto" Target="../media/hdphoto3.wdp"/><Relationship Id="rId8" Type="http://schemas.openxmlformats.org/officeDocument/2006/relationships/image" Target="../media/image7.jpeg"/><Relationship Id="rId9" Type="http://schemas.openxmlformats.org/officeDocument/2006/relationships/image" Target="../media/image8.png"/><Relationship Id="rId10" Type="http://schemas.microsoft.com/office/2007/relationships/hdphoto" Target="../media/hdphoto4.wdp"/><Relationship Id="rId11"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screen">
            <a:extLst>
              <a:ext uri="{28A0092B-C50C-407E-A947-70E740481C1C}">
                <a14:useLocalDpi xmlns:a14="http://schemas.microsoft.com/office/drawing/2010/main"/>
              </a:ext>
            </a:extLst>
          </a:blip>
          <a:srcRect/>
          <a:stretch/>
        </p:blipFill>
        <p:spPr bwMode="auto">
          <a:xfrm>
            <a:off x="1990089" y="1916048"/>
            <a:ext cx="5163820" cy="2777490"/>
          </a:xfrm>
          <a:prstGeom prst="round2DiagRect">
            <a:avLst>
              <a:gd name="adj1" fmla="val 16667"/>
              <a:gd name="adj2" fmla="val 0"/>
            </a:avLst>
          </a:prstGeom>
          <a:ln w="88900" cap="sq" cmpd="sng" algn="ctr">
            <a:solidFill>
              <a:srgbClr val="FFFFFF"/>
            </a:solidFill>
            <a:prstDash val="solid"/>
            <a:miter lim="800000"/>
            <a:headEnd type="none" w="med" len="med"/>
            <a:tailEnd type="none" w="med" len="med"/>
          </a:ln>
          <a:effectLst>
            <a:outerShdw blurRad="254000" algn="tl" rotWithShape="0">
              <a:srgbClr val="000000">
                <a:alpha val="43000"/>
              </a:srgbClr>
            </a:outerShdw>
          </a:effectLst>
          <a:extLst>
            <a:ext uri="{53640926-AAD7-44D8-BBD7-CCE9431645EC}">
              <a14:shadowObscured xmlns:a14="http://schemas.microsoft.com/office/drawing/2010/main"/>
            </a:ext>
          </a:extLst>
        </p:spPr>
      </p:pic>
      <p:sp>
        <p:nvSpPr>
          <p:cNvPr id="9" name="CuadroTexto 8"/>
          <p:cNvSpPr txBox="1"/>
          <p:nvPr/>
        </p:nvSpPr>
        <p:spPr>
          <a:xfrm>
            <a:off x="169849" y="143448"/>
            <a:ext cx="7469773" cy="1846659"/>
          </a:xfrm>
          <a:prstGeom prst="rect">
            <a:avLst/>
          </a:prstGeom>
          <a:noFill/>
        </p:spPr>
        <p:txBody>
          <a:bodyPr wrap="square" rtlCol="0">
            <a:spAutoFit/>
          </a:bodyPr>
          <a:lstStyle/>
          <a:p>
            <a:r>
              <a:rPr lang="es-ES" sz="2400" b="1" dirty="0">
                <a:effectLst>
                  <a:outerShdw blurRad="38100" dist="38100" dir="2700000" algn="tl">
                    <a:srgbClr val="000000">
                      <a:alpha val="43137"/>
                    </a:srgbClr>
                  </a:outerShdw>
                </a:effectLst>
              </a:rPr>
              <a:t>Presentación del proyecto</a:t>
            </a:r>
            <a:r>
              <a:rPr lang="es-ES" sz="2400" b="1" dirty="0" smtClean="0">
                <a:effectLst>
                  <a:outerShdw blurRad="38100" dist="38100" dir="2700000" algn="tl">
                    <a:srgbClr val="000000">
                      <a:alpha val="43137"/>
                    </a:srgbClr>
                  </a:outerShdw>
                </a:effectLst>
              </a:rPr>
              <a:t>:</a:t>
            </a:r>
          </a:p>
          <a:p>
            <a:endParaRPr lang="es-ES" dirty="0">
              <a:effectLst>
                <a:outerShdw blurRad="38100" dist="38100" dir="2700000" algn="tl">
                  <a:srgbClr val="000000">
                    <a:alpha val="43137"/>
                  </a:srgbClr>
                </a:outerShdw>
              </a:effectLst>
            </a:endParaRPr>
          </a:p>
          <a:p>
            <a:r>
              <a:rPr lang="es-ES" b="1" dirty="0" smtClean="0">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p>
          <a:p>
            <a:endParaRPr lang="es-ES" dirty="0"/>
          </a:p>
        </p:txBody>
      </p:sp>
      <p:sp>
        <p:nvSpPr>
          <p:cNvPr id="10" name="CuadroTexto 9"/>
          <p:cNvSpPr txBox="1"/>
          <p:nvPr/>
        </p:nvSpPr>
        <p:spPr>
          <a:xfrm>
            <a:off x="0" y="6122735"/>
            <a:ext cx="9144000" cy="461665"/>
          </a:xfrm>
          <a:prstGeom prst="rect">
            <a:avLst/>
          </a:prstGeom>
          <a:noFill/>
        </p:spPr>
        <p:txBody>
          <a:bodyPr wrap="square" rtlCol="0">
            <a:spAutoFit/>
          </a:bodyPr>
          <a:lstStyle/>
          <a:p>
            <a:pPr algn="ctr"/>
            <a:r>
              <a:rPr lang="es-ES" sz="2400" b="1" dirty="0">
                <a:effectLst>
                  <a:outerShdw blurRad="38100" dist="38100" dir="2700000" algn="tl">
                    <a:srgbClr val="000000">
                      <a:alpha val="43137"/>
                    </a:srgbClr>
                  </a:outerShdw>
                </a:effectLst>
              </a:rPr>
              <a:t>Miércoles, 20 de noviembre de 2013.</a:t>
            </a:r>
            <a:endParaRPr lang="es-ES" dirty="0"/>
          </a:p>
        </p:txBody>
      </p:sp>
      <p:sp>
        <p:nvSpPr>
          <p:cNvPr id="11" name="CuadroTexto 10"/>
          <p:cNvSpPr txBox="1"/>
          <p:nvPr/>
        </p:nvSpPr>
        <p:spPr>
          <a:xfrm>
            <a:off x="0" y="4965933"/>
            <a:ext cx="9143999" cy="338552"/>
          </a:xfrm>
          <a:prstGeom prst="rect">
            <a:avLst/>
          </a:prstGeom>
          <a:noFill/>
        </p:spPr>
        <p:txBody>
          <a:bodyPr wrap="square" rtlCol="0">
            <a:spAutoFit/>
          </a:bodyPr>
          <a:lstStyle/>
          <a:p>
            <a:pPr algn="ctr"/>
            <a:r>
              <a:rPr lang="es-ES" sz="1600" b="1" dirty="0">
                <a:effectLst>
                  <a:outerShdw blurRad="38100" dist="38100" dir="2700000" algn="tl">
                    <a:srgbClr val="000000">
                      <a:alpha val="43137"/>
                    </a:srgbClr>
                  </a:outerShdw>
                </a:effectLst>
              </a:rPr>
              <a:t>Ponentes </a:t>
            </a:r>
            <a:r>
              <a:rPr lang="es-ES" sz="1600" b="1" dirty="0" smtClean="0">
                <a:effectLst>
                  <a:outerShdw blurRad="38100" dist="38100" dir="2700000" algn="tl">
                    <a:srgbClr val="000000">
                      <a:alpha val="43137"/>
                    </a:srgbClr>
                  </a:outerShdw>
                </a:effectLst>
              </a:rPr>
              <a:t>(Centro </a:t>
            </a:r>
            <a:r>
              <a:rPr lang="es-ES" sz="1600" b="1" dirty="0">
                <a:effectLst>
                  <a:outerShdw blurRad="38100" dist="38100" dir="2700000" algn="tl">
                    <a:srgbClr val="000000">
                      <a:alpha val="43137"/>
                    </a:srgbClr>
                  </a:outerShdw>
                </a:effectLst>
              </a:rPr>
              <a:t>Tecnológico del </a:t>
            </a:r>
            <a:r>
              <a:rPr lang="es-ES" sz="1600" b="1" dirty="0" smtClean="0">
                <a:effectLst>
                  <a:outerShdw blurRad="38100" dist="38100" dir="2700000" algn="tl">
                    <a:srgbClr val="000000">
                      <a:alpha val="43137"/>
                    </a:srgbClr>
                  </a:outerShdw>
                </a:effectLst>
              </a:rPr>
              <a:t>Mármol, Piedra y Materiales):</a:t>
            </a:r>
          </a:p>
        </p:txBody>
      </p:sp>
      <p:sp>
        <p:nvSpPr>
          <p:cNvPr id="12" name="CuadroTexto 11"/>
          <p:cNvSpPr txBox="1"/>
          <p:nvPr/>
        </p:nvSpPr>
        <p:spPr>
          <a:xfrm>
            <a:off x="654909" y="5457055"/>
            <a:ext cx="3249827" cy="584775"/>
          </a:xfrm>
          <a:prstGeom prst="rect">
            <a:avLst/>
          </a:prstGeom>
          <a:noFill/>
        </p:spPr>
        <p:txBody>
          <a:bodyPr wrap="square" rtlCol="0">
            <a:spAutoFit/>
          </a:bodyPr>
          <a:lstStyle/>
          <a:p>
            <a:pPr algn="ctr"/>
            <a:r>
              <a:rPr lang="es-ES" sz="1600" dirty="0">
                <a:effectLst>
                  <a:outerShdw blurRad="38100" dist="38100" dir="2700000" algn="tl">
                    <a:srgbClr val="000000">
                      <a:alpha val="43137"/>
                    </a:srgbClr>
                  </a:outerShdw>
                </a:effectLst>
              </a:rPr>
              <a:t>Francisco Javier Fdez. </a:t>
            </a:r>
            <a:r>
              <a:rPr lang="es-ES" sz="1600" dirty="0" smtClean="0">
                <a:effectLst>
                  <a:outerShdw blurRad="38100" dist="38100" dir="2700000" algn="tl">
                    <a:srgbClr val="000000">
                      <a:alpha val="43137"/>
                    </a:srgbClr>
                  </a:outerShdw>
                </a:effectLst>
              </a:rPr>
              <a:t>Cortés </a:t>
            </a:r>
            <a:r>
              <a:rPr lang="es-ES" sz="1600" dirty="0">
                <a:effectLst>
                  <a:outerShdw blurRad="38100" dist="38100" dir="2700000" algn="tl">
                    <a:srgbClr val="000000">
                      <a:alpha val="43137"/>
                    </a:srgbClr>
                  </a:outerShdw>
                </a:effectLst>
              </a:rPr>
              <a:t>Director e Ingeniero de Minas</a:t>
            </a:r>
          </a:p>
        </p:txBody>
      </p:sp>
      <p:sp>
        <p:nvSpPr>
          <p:cNvPr id="13" name="CuadroTexto 12"/>
          <p:cNvSpPr txBox="1"/>
          <p:nvPr/>
        </p:nvSpPr>
        <p:spPr>
          <a:xfrm>
            <a:off x="4341341" y="5291738"/>
            <a:ext cx="4294659" cy="830997"/>
          </a:xfrm>
          <a:prstGeom prst="rect">
            <a:avLst/>
          </a:prstGeom>
          <a:noFill/>
        </p:spPr>
        <p:txBody>
          <a:bodyPr wrap="square" rtlCol="0">
            <a:spAutoFit/>
          </a:bodyPr>
          <a:lstStyle/>
          <a:p>
            <a:pPr algn="ctr"/>
            <a:r>
              <a:rPr lang="es-ES" sz="1600" dirty="0">
                <a:effectLst>
                  <a:outerShdw blurRad="38100" dist="38100" dir="2700000" algn="tl">
                    <a:srgbClr val="000000">
                      <a:alpha val="43137"/>
                    </a:srgbClr>
                  </a:outerShdw>
                </a:effectLst>
              </a:rPr>
              <a:t>Francisco </a:t>
            </a:r>
            <a:r>
              <a:rPr lang="es-ES" sz="1600" dirty="0" smtClean="0">
                <a:effectLst>
                  <a:outerShdw blurRad="38100" dist="38100" dir="2700000" algn="tl">
                    <a:srgbClr val="000000">
                      <a:alpha val="43137"/>
                    </a:srgbClr>
                  </a:outerShdw>
                </a:effectLst>
              </a:rPr>
              <a:t>Hita López</a:t>
            </a:r>
          </a:p>
          <a:p>
            <a:pPr algn="ctr"/>
            <a:r>
              <a:rPr lang="es-ES" sz="1600" dirty="0" smtClean="0">
                <a:effectLst>
                  <a:outerShdw blurRad="38100" dist="38100" dir="2700000" algn="tl">
                    <a:srgbClr val="000000">
                      <a:alpha val="43137"/>
                    </a:srgbClr>
                  </a:outerShdw>
                </a:effectLst>
              </a:rPr>
              <a:t>Resp. Dpto. de Seguridad Industrial</a:t>
            </a:r>
          </a:p>
          <a:p>
            <a:pPr algn="ctr"/>
            <a:r>
              <a:rPr lang="es-ES_tradnl" sz="1600" dirty="0" smtClean="0">
                <a:effectLst>
                  <a:outerShdw blurRad="38100" dist="38100" dir="2700000" algn="tl">
                    <a:srgbClr val="000000">
                      <a:alpha val="43137"/>
                    </a:srgbClr>
                  </a:outerShdw>
                </a:effectLst>
              </a:rPr>
              <a:t>Ingeniero Org. Ind. y Técnico Sup. en PRL</a:t>
            </a:r>
            <a:endParaRPr lang="es-ES" sz="1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0951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69849" y="143448"/>
            <a:ext cx="7469773" cy="923330"/>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endParaRPr lang="es-ES" dirty="0"/>
          </a:p>
        </p:txBody>
      </p:sp>
      <p:cxnSp>
        <p:nvCxnSpPr>
          <p:cNvPr id="3" name="Conector recto 2"/>
          <p:cNvCxnSpPr/>
          <p:nvPr/>
        </p:nvCxnSpPr>
        <p:spPr>
          <a:xfrm>
            <a:off x="266400" y="1102778"/>
            <a:ext cx="72216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2" name="Diagrama 1"/>
          <p:cNvGraphicFramePr/>
          <p:nvPr>
            <p:extLst>
              <p:ext uri="{D42A27DB-BD31-4B8C-83A1-F6EECF244321}">
                <p14:modId xmlns:p14="http://schemas.microsoft.com/office/powerpoint/2010/main" val="581967353"/>
              </p:ext>
            </p:extLst>
          </p:nvPr>
        </p:nvGraphicFramePr>
        <p:xfrm>
          <a:off x="169848" y="1336628"/>
          <a:ext cx="8825871" cy="1023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15903" y="2251585"/>
            <a:ext cx="1531268" cy="2160000"/>
          </a:xfrm>
          <a:prstGeom prst="rect">
            <a:avLst/>
          </a:prstGeom>
        </p:spPr>
      </p:pic>
      <p:pic>
        <p:nvPicPr>
          <p:cNvPr id="6" name="Imagen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85445" y="2251585"/>
            <a:ext cx="1527211" cy="2160000"/>
          </a:xfrm>
          <a:prstGeom prst="rect">
            <a:avLst/>
          </a:prstGeom>
        </p:spPr>
      </p:pic>
      <p:pic>
        <p:nvPicPr>
          <p:cNvPr id="7" name="Imagen 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112656" y="2251585"/>
            <a:ext cx="1526966" cy="2160000"/>
          </a:xfrm>
          <a:prstGeom prst="rect">
            <a:avLst/>
          </a:prstGeom>
        </p:spPr>
      </p:pic>
      <p:pic>
        <p:nvPicPr>
          <p:cNvPr id="10" name="Imagen 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386411" y="4555585"/>
            <a:ext cx="1524112" cy="2160000"/>
          </a:xfrm>
          <a:prstGeom prst="rect">
            <a:avLst/>
          </a:prstGeom>
        </p:spPr>
      </p:pic>
      <p:pic>
        <p:nvPicPr>
          <p:cNvPr id="11" name="Imagen 1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907672" y="4555585"/>
            <a:ext cx="1524944" cy="2160000"/>
          </a:xfrm>
          <a:prstGeom prst="rect">
            <a:avLst/>
          </a:prstGeom>
        </p:spPr>
      </p:pic>
      <p:pic>
        <p:nvPicPr>
          <p:cNvPr id="12" name="Imagen 1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585445" y="4555585"/>
            <a:ext cx="1522093" cy="2160000"/>
          </a:xfrm>
          <a:prstGeom prst="rect">
            <a:avLst/>
          </a:prstGeom>
        </p:spPr>
      </p:pic>
      <p:pic>
        <p:nvPicPr>
          <p:cNvPr id="13" name="Imagen 1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107538" y="4555585"/>
            <a:ext cx="1526966" cy="2160000"/>
          </a:xfrm>
          <a:prstGeom prst="rect">
            <a:avLst/>
          </a:prstGeom>
        </p:spPr>
      </p:pic>
      <p:pic>
        <p:nvPicPr>
          <p:cNvPr id="14" name="Imagen 13"/>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386411" y="2251585"/>
            <a:ext cx="1529492" cy="2160000"/>
          </a:xfrm>
          <a:prstGeom prst="rect">
            <a:avLst/>
          </a:prstGeom>
        </p:spPr>
      </p:pic>
    </p:spTree>
    <p:extLst>
      <p:ext uri="{BB962C8B-B14F-4D97-AF65-F5344CB8AC3E}">
        <p14:creationId xmlns:p14="http://schemas.microsoft.com/office/powerpoint/2010/main" val="2461901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69849" y="143448"/>
            <a:ext cx="7469773" cy="923330"/>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endParaRPr lang="es-ES" dirty="0"/>
          </a:p>
        </p:txBody>
      </p:sp>
      <p:cxnSp>
        <p:nvCxnSpPr>
          <p:cNvPr id="3" name="Conector recto 2"/>
          <p:cNvCxnSpPr/>
          <p:nvPr/>
        </p:nvCxnSpPr>
        <p:spPr>
          <a:xfrm>
            <a:off x="266400" y="1102778"/>
            <a:ext cx="72216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2" name="Diagrama 1"/>
          <p:cNvGraphicFramePr/>
          <p:nvPr>
            <p:extLst>
              <p:ext uri="{D42A27DB-BD31-4B8C-83A1-F6EECF244321}">
                <p14:modId xmlns:p14="http://schemas.microsoft.com/office/powerpoint/2010/main" val="3713540738"/>
              </p:ext>
            </p:extLst>
          </p:nvPr>
        </p:nvGraphicFramePr>
        <p:xfrm>
          <a:off x="169848" y="1336628"/>
          <a:ext cx="8825871" cy="1023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3534034" y="2798576"/>
            <a:ext cx="5424616" cy="2888384"/>
          </a:xfrm>
          <a:prstGeom prst="roundRect">
            <a:avLst>
              <a:gd name="adj" fmla="val 520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bg1"/>
                </a:solidFill>
              </a:rPr>
              <a:t>Los 5 carteles han sido realizados adoptando una fotografía como fondo relacionada con el riesgo a representar, procurando que aparezcan trabajadores en tareas o situaciones concretas.</a:t>
            </a:r>
          </a:p>
          <a:p>
            <a:endParaRPr lang="es-ES" dirty="0">
              <a:solidFill>
                <a:schemeClr val="bg1"/>
              </a:solidFill>
            </a:endParaRPr>
          </a:p>
          <a:p>
            <a:r>
              <a:rPr lang="es-ES" dirty="0" smtClean="0">
                <a:solidFill>
                  <a:schemeClr val="bg1"/>
                </a:solidFill>
              </a:rPr>
              <a:t>Estos carteles pretenden llamar la atención a los trabajadores del sector con el objetivo de que las simples pero efectivas medidas preventivas lleguen a calar en el día a día.</a:t>
            </a:r>
            <a:endParaRPr lang="es-ES" dirty="0">
              <a:solidFill>
                <a:schemeClr val="bg1"/>
              </a:solidFill>
            </a:endParaRPr>
          </a:p>
        </p:txBody>
      </p:sp>
      <p:pic>
        <p:nvPicPr>
          <p:cNvPr id="11" name="Imagen 10"/>
          <p:cNvPicPr/>
          <p:nvPr/>
        </p:nvPicPr>
        <p:blipFill>
          <a:blip r:embed="rId7" cstate="screen">
            <a:extLst>
              <a:ext uri="{28A0092B-C50C-407E-A947-70E740481C1C}">
                <a14:useLocalDpi xmlns:a14="http://schemas.microsoft.com/office/drawing/2010/main"/>
              </a:ext>
            </a:extLst>
          </a:blip>
          <a:stretch>
            <a:fillRect/>
          </a:stretch>
        </p:blipFill>
        <p:spPr>
          <a:xfrm>
            <a:off x="609428" y="2341902"/>
            <a:ext cx="1079500" cy="1440815"/>
          </a:xfrm>
          <a:prstGeom prst="rect">
            <a:avLst/>
          </a:prstGeom>
        </p:spPr>
      </p:pic>
      <p:pic>
        <p:nvPicPr>
          <p:cNvPr id="12" name="Imagen 11"/>
          <p:cNvPicPr/>
          <p:nvPr/>
        </p:nvPicPr>
        <p:blipFill>
          <a:blip r:embed="rId8" cstate="screen">
            <a:extLst>
              <a:ext uri="{28A0092B-C50C-407E-A947-70E740481C1C}">
                <a14:useLocalDpi xmlns:a14="http://schemas.microsoft.com/office/drawing/2010/main"/>
              </a:ext>
            </a:extLst>
          </a:blip>
          <a:stretch>
            <a:fillRect/>
          </a:stretch>
        </p:blipFill>
        <p:spPr>
          <a:xfrm>
            <a:off x="2185634" y="2689372"/>
            <a:ext cx="1079500" cy="1439545"/>
          </a:xfrm>
          <a:prstGeom prst="rect">
            <a:avLst/>
          </a:prstGeom>
        </p:spPr>
      </p:pic>
      <p:pic>
        <p:nvPicPr>
          <p:cNvPr id="13" name="Imagen 12"/>
          <p:cNvPicPr/>
          <p:nvPr/>
        </p:nvPicPr>
        <p:blipFill>
          <a:blip r:embed="rId9" cstate="screen">
            <a:extLst>
              <a:ext uri="{28A0092B-C50C-407E-A947-70E740481C1C}">
                <a14:useLocalDpi xmlns:a14="http://schemas.microsoft.com/office/drawing/2010/main"/>
              </a:ext>
            </a:extLst>
          </a:blip>
          <a:stretch>
            <a:fillRect/>
          </a:stretch>
        </p:blipFill>
        <p:spPr>
          <a:xfrm>
            <a:off x="1300399" y="3520773"/>
            <a:ext cx="1079500" cy="1443990"/>
          </a:xfrm>
          <a:prstGeom prst="rect">
            <a:avLst/>
          </a:prstGeom>
        </p:spPr>
      </p:pic>
      <p:pic>
        <p:nvPicPr>
          <p:cNvPr id="14" name="Imagen 13"/>
          <p:cNvPicPr/>
          <p:nvPr/>
        </p:nvPicPr>
        <p:blipFill>
          <a:blip r:embed="rId10" cstate="screen">
            <a:extLst>
              <a:ext uri="{28A0092B-C50C-407E-A947-70E740481C1C}">
                <a14:useLocalDpi xmlns:a14="http://schemas.microsoft.com/office/drawing/2010/main"/>
              </a:ext>
            </a:extLst>
          </a:blip>
          <a:stretch>
            <a:fillRect/>
          </a:stretch>
        </p:blipFill>
        <p:spPr>
          <a:xfrm>
            <a:off x="2090266" y="4737061"/>
            <a:ext cx="1079500" cy="1436370"/>
          </a:xfrm>
          <a:prstGeom prst="rect">
            <a:avLst/>
          </a:prstGeom>
        </p:spPr>
      </p:pic>
      <p:pic>
        <p:nvPicPr>
          <p:cNvPr id="15" name="Imagen 14"/>
          <p:cNvPicPr/>
          <p:nvPr/>
        </p:nvPicPr>
        <p:blipFill>
          <a:blip r:embed="rId11" cstate="screen">
            <a:extLst>
              <a:ext uri="{28A0092B-C50C-407E-A947-70E740481C1C}">
                <a14:useLocalDpi xmlns:a14="http://schemas.microsoft.com/office/drawing/2010/main"/>
              </a:ext>
            </a:extLst>
          </a:blip>
          <a:stretch>
            <a:fillRect/>
          </a:stretch>
        </p:blipFill>
        <p:spPr>
          <a:xfrm>
            <a:off x="415164" y="4508089"/>
            <a:ext cx="1079500" cy="1437640"/>
          </a:xfrm>
          <a:prstGeom prst="rect">
            <a:avLst/>
          </a:prstGeom>
        </p:spPr>
      </p:pic>
    </p:spTree>
    <p:extLst>
      <p:ext uri="{BB962C8B-B14F-4D97-AF65-F5344CB8AC3E}">
        <p14:creationId xmlns:p14="http://schemas.microsoft.com/office/powerpoint/2010/main" val="947152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69849" y="143448"/>
            <a:ext cx="7469773" cy="923330"/>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endParaRPr lang="es-ES" dirty="0"/>
          </a:p>
        </p:txBody>
      </p:sp>
      <p:cxnSp>
        <p:nvCxnSpPr>
          <p:cNvPr id="3" name="Conector recto 2"/>
          <p:cNvCxnSpPr/>
          <p:nvPr/>
        </p:nvCxnSpPr>
        <p:spPr>
          <a:xfrm>
            <a:off x="266400" y="1102778"/>
            <a:ext cx="72216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2" name="Diagrama 1"/>
          <p:cNvGraphicFramePr/>
          <p:nvPr>
            <p:extLst/>
          </p:nvPr>
        </p:nvGraphicFramePr>
        <p:xfrm>
          <a:off x="169848" y="1336628"/>
          <a:ext cx="8825871" cy="1023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redondeado 5"/>
          <p:cNvSpPr/>
          <p:nvPr/>
        </p:nvSpPr>
        <p:spPr>
          <a:xfrm>
            <a:off x="4993100" y="3384562"/>
            <a:ext cx="3114522" cy="1599740"/>
          </a:xfrm>
          <a:prstGeom prst="roundRect">
            <a:avLst>
              <a:gd name="adj" fmla="val 7761"/>
            </a:avLst>
          </a:prstGeom>
          <a:solidFill>
            <a:schemeClr val="tx2">
              <a:alpha val="9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wrap="square" lIns="26657" tIns="13329" rIns="26657" bIns="13329" rtlCol="0" anchor="ctr">
            <a:spAutoFit/>
          </a:bodyPr>
          <a:lstStyle/>
          <a:p>
            <a:pPr>
              <a:spcBef>
                <a:spcPts val="175"/>
              </a:spcBef>
              <a:spcAft>
                <a:spcPts val="175"/>
              </a:spcAft>
            </a:pPr>
            <a:r>
              <a:rPr lang="es-ES" sz="13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RECUERDA:</a:t>
            </a:r>
            <a:endParaRPr lang="es-ES" sz="10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endParaRPr>
          </a:p>
          <a:p>
            <a:pPr marL="133287" indent="-133287">
              <a:spcBef>
                <a:spcPts val="175"/>
              </a:spcBef>
              <a:spcAft>
                <a:spcPts val="175"/>
              </a:spcAft>
              <a:buBlip>
                <a:blip r:embed="rId7"/>
              </a:buBlip>
            </a:pPr>
            <a:r>
              <a:rPr lang="es-ES"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Transita por </a:t>
            </a:r>
            <a:r>
              <a:rPr lang="es-ES" sz="900" dirty="0" smtClean="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los lugares </a:t>
            </a:r>
            <a:r>
              <a:rPr lang="es-ES"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previstos, empleando plataformas, escaleras o andamios si fuera necesario.</a:t>
            </a:r>
          </a:p>
          <a:p>
            <a:pPr marL="133287" indent="-133287">
              <a:spcBef>
                <a:spcPts val="175"/>
              </a:spcBef>
              <a:spcAft>
                <a:spcPts val="175"/>
              </a:spcAft>
              <a:buBlip>
                <a:blip r:embed="rId7"/>
              </a:buBlip>
            </a:pPr>
            <a:r>
              <a:rPr lang="es-ES"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En ningún caso debes </a:t>
            </a:r>
            <a:r>
              <a:rPr lang="es-ES" sz="900" dirty="0" smtClean="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trepar </a:t>
            </a:r>
            <a:r>
              <a:rPr lang="es-ES"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por la estructura.</a:t>
            </a:r>
          </a:p>
          <a:p>
            <a:pPr marL="133287" indent="-133287">
              <a:spcBef>
                <a:spcPts val="175"/>
              </a:spcBef>
              <a:spcAft>
                <a:spcPts val="175"/>
              </a:spcAft>
              <a:buBlip>
                <a:blip r:embed="rId7"/>
              </a:buBlip>
            </a:pPr>
            <a:r>
              <a:rPr lang="es-ES"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Realiza los ascensos o descensos a las cabinas de la maquinaria y escaleras de mano siempre frente a </a:t>
            </a:r>
            <a:r>
              <a:rPr lang="es-ES" sz="900" dirty="0" smtClean="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éstas</a:t>
            </a:r>
            <a:r>
              <a:rPr lang="es-ES"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 manteniendo en todo momento 3 puntos de apoyo.</a:t>
            </a:r>
          </a:p>
          <a:p>
            <a:pPr marL="133287" indent="-133287">
              <a:spcBef>
                <a:spcPts val="175"/>
              </a:spcBef>
              <a:spcAft>
                <a:spcPts val="175"/>
              </a:spcAft>
              <a:buBlip>
                <a:blip r:embed="rId7"/>
              </a:buBlip>
            </a:pPr>
            <a:r>
              <a:rPr lang="es-ES"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Emplea el arnés de seguridad si las </a:t>
            </a:r>
            <a:r>
              <a:rPr lang="es-ES" sz="900" dirty="0" smtClean="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medidas </a:t>
            </a:r>
            <a:r>
              <a:rPr lang="es-ES"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colectivas no fueran suficientes.</a:t>
            </a:r>
          </a:p>
        </p:txBody>
      </p:sp>
      <p:sp>
        <p:nvSpPr>
          <p:cNvPr id="5" name="Flecha a la derecha con bandas 4"/>
          <p:cNvSpPr/>
          <p:nvPr/>
        </p:nvSpPr>
        <p:spPr>
          <a:xfrm rot="20374508">
            <a:off x="3059939" y="4182128"/>
            <a:ext cx="1986438" cy="756000"/>
          </a:xfrm>
          <a:prstGeom prst="stripedRightArrow">
            <a:avLst>
              <a:gd name="adj1" fmla="val 30156"/>
              <a:gd name="adj2" fmla="val 5000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3437" y="2964375"/>
            <a:ext cx="2530080" cy="3528000"/>
          </a:xfrm>
          <a:prstGeom prst="rect">
            <a:avLst/>
          </a:prstGeom>
        </p:spPr>
      </p:pic>
    </p:spTree>
    <p:extLst>
      <p:ext uri="{BB962C8B-B14F-4D97-AF65-F5344CB8AC3E}">
        <p14:creationId xmlns:p14="http://schemas.microsoft.com/office/powerpoint/2010/main" val="2295999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69849" y="143448"/>
            <a:ext cx="7469773" cy="923330"/>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endParaRPr lang="es-ES" dirty="0"/>
          </a:p>
        </p:txBody>
      </p:sp>
      <p:cxnSp>
        <p:nvCxnSpPr>
          <p:cNvPr id="3" name="Conector recto 2"/>
          <p:cNvCxnSpPr/>
          <p:nvPr/>
        </p:nvCxnSpPr>
        <p:spPr>
          <a:xfrm>
            <a:off x="266400" y="1102778"/>
            <a:ext cx="72216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2" name="Diagrama 1"/>
          <p:cNvGraphicFramePr/>
          <p:nvPr>
            <p:extLst/>
          </p:nvPr>
        </p:nvGraphicFramePr>
        <p:xfrm>
          <a:off x="169848" y="1336628"/>
          <a:ext cx="8825871" cy="1023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a la derecha con bandas 4"/>
          <p:cNvSpPr/>
          <p:nvPr/>
        </p:nvSpPr>
        <p:spPr>
          <a:xfrm rot="20374508">
            <a:off x="3059939" y="4182128"/>
            <a:ext cx="1986438" cy="756000"/>
          </a:xfrm>
          <a:prstGeom prst="stripedRightArrow">
            <a:avLst>
              <a:gd name="adj1" fmla="val 30156"/>
              <a:gd name="adj2" fmla="val 5000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5401" y="2969137"/>
            <a:ext cx="2529129" cy="3528000"/>
          </a:xfrm>
          <a:prstGeom prst="rect">
            <a:avLst/>
          </a:prstGeom>
        </p:spPr>
      </p:pic>
      <p:sp>
        <p:nvSpPr>
          <p:cNvPr id="10" name="Rectángulo redondeado 9"/>
          <p:cNvSpPr/>
          <p:nvPr/>
        </p:nvSpPr>
        <p:spPr>
          <a:xfrm>
            <a:off x="5023935" y="3625695"/>
            <a:ext cx="2566980" cy="1168162"/>
          </a:xfrm>
          <a:prstGeom prst="roundRect">
            <a:avLst>
              <a:gd name="adj" fmla="val 7761"/>
            </a:avLst>
          </a:prstGeom>
          <a:solidFill>
            <a:schemeClr val="tx2">
              <a:alpha val="9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wrap="square" lIns="26657" tIns="13329" rIns="26657" bIns="13329" rtlCol="0" anchor="ctr">
            <a:spAutoFit/>
          </a:bodyPr>
          <a:lstStyle/>
          <a:p>
            <a:pPr>
              <a:spcBef>
                <a:spcPts val="175"/>
              </a:spcBef>
              <a:spcAft>
                <a:spcPts val="175"/>
              </a:spcAft>
            </a:pPr>
            <a:r>
              <a:rPr lang="es-ES" sz="13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RECUERDA:</a:t>
            </a:r>
            <a:endParaRPr lang="es-ES" sz="10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endParaRPr>
          </a:p>
          <a:p>
            <a:pPr marL="133287" indent="-133287">
              <a:spcBef>
                <a:spcPts val="175"/>
              </a:spcBef>
              <a:spcAft>
                <a:spcPts val="175"/>
              </a:spcAft>
              <a:buBlip>
                <a:blip r:embed="rId8"/>
              </a:buBlip>
            </a:pPr>
            <a:r>
              <a:rPr lang="es-ES"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Evita tomar atajos.</a:t>
            </a:r>
          </a:p>
          <a:p>
            <a:pPr marL="133287" indent="-133287">
              <a:spcBef>
                <a:spcPts val="175"/>
              </a:spcBef>
              <a:spcAft>
                <a:spcPts val="175"/>
              </a:spcAft>
              <a:buBlip>
                <a:blip r:embed="rId8"/>
              </a:buBlip>
            </a:pPr>
            <a:r>
              <a:rPr lang="es-ES"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Transita por zonas habilitadas para peatones.</a:t>
            </a:r>
          </a:p>
          <a:p>
            <a:pPr marL="133287" indent="-133287">
              <a:spcBef>
                <a:spcPts val="175"/>
              </a:spcBef>
              <a:spcAft>
                <a:spcPts val="175"/>
              </a:spcAft>
              <a:buBlip>
                <a:blip r:embed="rId8"/>
              </a:buBlip>
            </a:pPr>
            <a:r>
              <a:rPr lang="es-ES"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Evita pisar objetos y andar por zonas resbaladizas o que estén en mal estado.</a:t>
            </a:r>
            <a:endParaRPr lang="es-ES" sz="900" dirty="0" smtClean="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endParaRPr>
          </a:p>
          <a:p>
            <a:pPr marL="133287" indent="-133287">
              <a:spcBef>
                <a:spcPts val="175"/>
              </a:spcBef>
              <a:spcAft>
                <a:spcPts val="175"/>
              </a:spcAft>
              <a:buBlip>
                <a:blip r:embed="rId8"/>
              </a:buBlip>
            </a:pPr>
            <a:r>
              <a:rPr lang="es-ES" sz="900" dirty="0" smtClean="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Usa </a:t>
            </a:r>
            <a:r>
              <a:rPr lang="es-ES"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calzado de seguridad.</a:t>
            </a:r>
          </a:p>
        </p:txBody>
      </p:sp>
    </p:spTree>
    <p:extLst>
      <p:ext uri="{BB962C8B-B14F-4D97-AF65-F5344CB8AC3E}">
        <p14:creationId xmlns:p14="http://schemas.microsoft.com/office/powerpoint/2010/main" val="3332972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69849" y="143448"/>
            <a:ext cx="7469773" cy="923330"/>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endParaRPr lang="es-ES" dirty="0"/>
          </a:p>
        </p:txBody>
      </p:sp>
      <p:cxnSp>
        <p:nvCxnSpPr>
          <p:cNvPr id="3" name="Conector recto 2"/>
          <p:cNvCxnSpPr/>
          <p:nvPr/>
        </p:nvCxnSpPr>
        <p:spPr>
          <a:xfrm>
            <a:off x="266400" y="1102778"/>
            <a:ext cx="72216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2" name="Diagrama 1"/>
          <p:cNvGraphicFramePr/>
          <p:nvPr>
            <p:extLst/>
          </p:nvPr>
        </p:nvGraphicFramePr>
        <p:xfrm>
          <a:off x="169848" y="1336628"/>
          <a:ext cx="8825871" cy="1023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a la derecha con bandas 4"/>
          <p:cNvSpPr/>
          <p:nvPr/>
        </p:nvSpPr>
        <p:spPr>
          <a:xfrm rot="20374508">
            <a:off x="3059939" y="4182128"/>
            <a:ext cx="1986438" cy="756000"/>
          </a:xfrm>
          <a:prstGeom prst="stripedRightArrow">
            <a:avLst>
              <a:gd name="adj1" fmla="val 30156"/>
              <a:gd name="adj2" fmla="val 5000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4031" y="2897025"/>
            <a:ext cx="2529637" cy="3528000"/>
          </a:xfrm>
          <a:prstGeom prst="rect">
            <a:avLst/>
          </a:prstGeom>
        </p:spPr>
      </p:pic>
      <p:sp>
        <p:nvSpPr>
          <p:cNvPr id="10" name="Rectángulo redondeado 9"/>
          <p:cNvSpPr/>
          <p:nvPr/>
        </p:nvSpPr>
        <p:spPr>
          <a:xfrm>
            <a:off x="5025600" y="3615648"/>
            <a:ext cx="3845179" cy="1024304"/>
          </a:xfrm>
          <a:prstGeom prst="roundRect">
            <a:avLst>
              <a:gd name="adj" fmla="val 7761"/>
            </a:avLst>
          </a:prstGeom>
          <a:solidFill>
            <a:schemeClr val="tx2">
              <a:alpha val="9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wrap="square" lIns="26657" tIns="13329" rIns="26657" bIns="13329" rtlCol="0" anchor="ctr">
            <a:spAutoFit/>
          </a:bodyPr>
          <a:lstStyle/>
          <a:p>
            <a:pPr>
              <a:spcBef>
                <a:spcPts val="175"/>
              </a:spcBef>
              <a:spcAft>
                <a:spcPts val="175"/>
              </a:spcAft>
            </a:pPr>
            <a:r>
              <a:rPr lang="es-ES" sz="13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RECUERDA:</a:t>
            </a:r>
            <a:endParaRPr lang="es-ES" sz="10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endParaRPr>
          </a:p>
          <a:p>
            <a:pPr marL="133287" indent="-133287">
              <a:spcBef>
                <a:spcPts val="175"/>
              </a:spcBef>
              <a:spcAft>
                <a:spcPts val="175"/>
              </a:spcAft>
              <a:buBlip>
                <a:blip r:embed="rId8"/>
              </a:buBlip>
            </a:pPr>
            <a:r>
              <a:rPr lang="es-ES"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Sigue de manera exhaustiva los procedimientos de trabajo</a:t>
            </a:r>
            <a:r>
              <a:rPr lang="es-ES" sz="900" dirty="0" smtClean="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a:t>
            </a:r>
          </a:p>
          <a:p>
            <a:pPr marL="133287" indent="-133287">
              <a:spcBef>
                <a:spcPts val="175"/>
              </a:spcBef>
              <a:spcAft>
                <a:spcPts val="175"/>
              </a:spcAft>
              <a:buBlip>
                <a:blip r:embed="rId8"/>
              </a:buBlip>
            </a:pPr>
            <a:r>
              <a:rPr lang="es-ES_tradnl" sz="900" dirty="0" smtClean="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En tareas de corte o soldadura extrema la precaución.</a:t>
            </a:r>
            <a:endParaRPr lang="es-ES"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endParaRPr>
          </a:p>
          <a:p>
            <a:pPr marL="133287" indent="-133287">
              <a:spcBef>
                <a:spcPts val="175"/>
              </a:spcBef>
              <a:spcAft>
                <a:spcPts val="175"/>
              </a:spcAft>
              <a:buBlip>
                <a:blip r:embed="rId8"/>
              </a:buBlip>
            </a:pPr>
            <a:r>
              <a:rPr lang="es-ES_tradnl" sz="900" dirty="0" smtClean="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Realiza sólo las tareas para las que estás autorizado, formado e informado.</a:t>
            </a:r>
            <a:endParaRPr lang="es-ES_tradnl"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endParaRPr>
          </a:p>
          <a:p>
            <a:pPr marL="133287" indent="-133287">
              <a:spcBef>
                <a:spcPts val="175"/>
              </a:spcBef>
              <a:spcAft>
                <a:spcPts val="175"/>
              </a:spcAft>
              <a:buBlip>
                <a:blip r:embed="rId8"/>
              </a:buBlip>
            </a:pPr>
            <a:r>
              <a:rPr lang="es-ES_tradnl"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No </a:t>
            </a:r>
            <a:r>
              <a:rPr lang="es-ES_tradnl" sz="900" dirty="0" smtClean="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debes tocar </a:t>
            </a:r>
            <a:r>
              <a:rPr lang="es-ES_tradnl"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superficies ni elementos calientes sin los </a:t>
            </a:r>
            <a:r>
              <a:rPr lang="es-ES_tradnl" sz="900" dirty="0" err="1" smtClean="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EPIs</a:t>
            </a:r>
            <a:r>
              <a:rPr lang="es-ES_tradnl" sz="900" dirty="0" smtClean="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 </a:t>
            </a:r>
            <a:r>
              <a:rPr lang="es-ES_tradnl"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necesarios.</a:t>
            </a:r>
          </a:p>
        </p:txBody>
      </p:sp>
    </p:spTree>
    <p:extLst>
      <p:ext uri="{BB962C8B-B14F-4D97-AF65-F5344CB8AC3E}">
        <p14:creationId xmlns:p14="http://schemas.microsoft.com/office/powerpoint/2010/main" val="1809713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69849" y="143448"/>
            <a:ext cx="7469773" cy="923330"/>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endParaRPr lang="es-ES" dirty="0"/>
          </a:p>
        </p:txBody>
      </p:sp>
      <p:cxnSp>
        <p:nvCxnSpPr>
          <p:cNvPr id="3" name="Conector recto 2"/>
          <p:cNvCxnSpPr/>
          <p:nvPr/>
        </p:nvCxnSpPr>
        <p:spPr>
          <a:xfrm>
            <a:off x="266400" y="1102778"/>
            <a:ext cx="72216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2" name="Diagrama 1"/>
          <p:cNvGraphicFramePr/>
          <p:nvPr>
            <p:extLst/>
          </p:nvPr>
        </p:nvGraphicFramePr>
        <p:xfrm>
          <a:off x="169848" y="1336628"/>
          <a:ext cx="8825871" cy="1023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a la derecha con bandas 4"/>
          <p:cNvSpPr/>
          <p:nvPr/>
        </p:nvSpPr>
        <p:spPr>
          <a:xfrm rot="20374508">
            <a:off x="3059939" y="4182128"/>
            <a:ext cx="1986438" cy="756000"/>
          </a:xfrm>
          <a:prstGeom prst="stripedRightArrow">
            <a:avLst>
              <a:gd name="adj1" fmla="val 30156"/>
              <a:gd name="adj2" fmla="val 5000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5037" y="2949975"/>
            <a:ext cx="2530080" cy="3528000"/>
          </a:xfrm>
          <a:prstGeom prst="rect">
            <a:avLst/>
          </a:prstGeom>
        </p:spPr>
      </p:pic>
      <p:sp>
        <p:nvSpPr>
          <p:cNvPr id="10" name="Rectángulo redondeado 9"/>
          <p:cNvSpPr/>
          <p:nvPr/>
        </p:nvSpPr>
        <p:spPr>
          <a:xfrm>
            <a:off x="5022173" y="3373831"/>
            <a:ext cx="3114181" cy="1455876"/>
          </a:xfrm>
          <a:prstGeom prst="roundRect">
            <a:avLst>
              <a:gd name="adj" fmla="val 7761"/>
            </a:avLst>
          </a:prstGeom>
          <a:solidFill>
            <a:schemeClr val="tx2">
              <a:alpha val="9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wrap="square" lIns="26657" tIns="13329" rIns="26657" bIns="13329" rtlCol="0" anchor="ctr">
            <a:spAutoFit/>
          </a:bodyPr>
          <a:lstStyle/>
          <a:p>
            <a:pPr>
              <a:spcBef>
                <a:spcPts val="175"/>
              </a:spcBef>
              <a:spcAft>
                <a:spcPts val="175"/>
              </a:spcAft>
            </a:pPr>
            <a:r>
              <a:rPr lang="es-ES" sz="13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RECUERDA:</a:t>
            </a:r>
            <a:endParaRPr lang="es-ES" sz="10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endParaRPr>
          </a:p>
          <a:p>
            <a:pPr marL="133287" indent="-133287">
              <a:spcBef>
                <a:spcPts val="175"/>
              </a:spcBef>
              <a:spcAft>
                <a:spcPts val="175"/>
              </a:spcAft>
              <a:buBlip>
                <a:blip r:embed="rId8"/>
              </a:buBlip>
            </a:pPr>
            <a:r>
              <a:rPr lang="es-ES_tradnl" sz="900" dirty="0" smtClean="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Procura </a:t>
            </a:r>
            <a:r>
              <a:rPr lang="es-ES_tradnl"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en todo momento mantener una distancia mínima de 2 metros sobre elementos elevados</a:t>
            </a:r>
            <a:r>
              <a:rPr lang="es-ES_tradnl" sz="900" dirty="0" smtClean="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a:t>
            </a:r>
          </a:p>
          <a:p>
            <a:pPr marL="133287" indent="-133287">
              <a:spcBef>
                <a:spcPts val="175"/>
              </a:spcBef>
              <a:spcAft>
                <a:spcPts val="175"/>
              </a:spcAft>
              <a:buBlip>
                <a:blip r:embed="rId8"/>
              </a:buBlip>
            </a:pPr>
            <a:r>
              <a:rPr lang="es-ES_tradnl" sz="900" dirty="0" smtClean="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Evita almacenar objetos o herramientas junto a desniveles.</a:t>
            </a:r>
            <a:endParaRPr lang="es-ES_tradnl"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endParaRPr>
          </a:p>
          <a:p>
            <a:pPr marL="133287" indent="-133287">
              <a:spcBef>
                <a:spcPts val="175"/>
              </a:spcBef>
              <a:spcAft>
                <a:spcPts val="175"/>
              </a:spcAft>
              <a:buBlip>
                <a:blip r:embed="rId8"/>
              </a:buBlip>
            </a:pPr>
            <a:r>
              <a:rPr lang="es-ES"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Agarra de manera firme y con </a:t>
            </a:r>
            <a:r>
              <a:rPr lang="es-ES" sz="900" dirty="0" smtClean="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guantes limpios las cargas a manipular de manera manual</a:t>
            </a:r>
            <a:r>
              <a:rPr lang="es-ES_tradnl" sz="900" dirty="0" smtClean="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a:t>
            </a:r>
            <a:endParaRPr lang="es-ES_tradnl"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endParaRPr>
          </a:p>
          <a:p>
            <a:pPr marL="133287" indent="-133287">
              <a:spcBef>
                <a:spcPts val="175"/>
              </a:spcBef>
              <a:spcAft>
                <a:spcPts val="175"/>
              </a:spcAft>
              <a:buBlip>
                <a:blip r:embed="rId8"/>
              </a:buBlip>
            </a:pPr>
            <a:r>
              <a:rPr lang="es-ES_tradnl" sz="900" dirty="0" smtClean="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Utiliza el casco en todo momento y evita transitar por las zonas en las que puedan caer objetos.</a:t>
            </a:r>
            <a:endParaRPr lang="es-ES"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endParaRPr>
          </a:p>
        </p:txBody>
      </p:sp>
    </p:spTree>
    <p:extLst>
      <p:ext uri="{BB962C8B-B14F-4D97-AF65-F5344CB8AC3E}">
        <p14:creationId xmlns:p14="http://schemas.microsoft.com/office/powerpoint/2010/main" val="2085234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69849" y="143448"/>
            <a:ext cx="7469773" cy="923330"/>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endParaRPr lang="es-ES" dirty="0"/>
          </a:p>
        </p:txBody>
      </p:sp>
      <p:cxnSp>
        <p:nvCxnSpPr>
          <p:cNvPr id="3" name="Conector recto 2"/>
          <p:cNvCxnSpPr/>
          <p:nvPr/>
        </p:nvCxnSpPr>
        <p:spPr>
          <a:xfrm>
            <a:off x="266400" y="1102778"/>
            <a:ext cx="72216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2" name="Diagrama 1"/>
          <p:cNvGraphicFramePr/>
          <p:nvPr>
            <p:extLst/>
          </p:nvPr>
        </p:nvGraphicFramePr>
        <p:xfrm>
          <a:off x="169848" y="1336628"/>
          <a:ext cx="8825871" cy="1023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a la derecha con bandas 4"/>
          <p:cNvSpPr/>
          <p:nvPr/>
        </p:nvSpPr>
        <p:spPr>
          <a:xfrm rot="20374508">
            <a:off x="3059939" y="4182128"/>
            <a:ext cx="1986438" cy="756000"/>
          </a:xfrm>
          <a:prstGeom prst="stripedRightArrow">
            <a:avLst>
              <a:gd name="adj1" fmla="val 30156"/>
              <a:gd name="adj2" fmla="val 5000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1400" y="3017212"/>
            <a:ext cx="2524316" cy="3528000"/>
          </a:xfrm>
          <a:prstGeom prst="rect">
            <a:avLst/>
          </a:prstGeom>
        </p:spPr>
      </p:pic>
      <p:sp>
        <p:nvSpPr>
          <p:cNvPr id="10" name="Rectángulo redondeado 9"/>
          <p:cNvSpPr/>
          <p:nvPr/>
        </p:nvSpPr>
        <p:spPr>
          <a:xfrm>
            <a:off x="5030835" y="3521958"/>
            <a:ext cx="3392466" cy="1168162"/>
          </a:xfrm>
          <a:prstGeom prst="roundRect">
            <a:avLst>
              <a:gd name="adj" fmla="val 7761"/>
            </a:avLst>
          </a:prstGeom>
          <a:solidFill>
            <a:schemeClr val="tx2">
              <a:alpha val="9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wrap="square" lIns="26657" tIns="13329" rIns="26657" bIns="13329" rtlCol="0" anchor="ctr">
            <a:spAutoFit/>
          </a:bodyPr>
          <a:lstStyle/>
          <a:p>
            <a:pPr>
              <a:spcBef>
                <a:spcPts val="175"/>
              </a:spcBef>
              <a:spcAft>
                <a:spcPts val="175"/>
              </a:spcAft>
            </a:pPr>
            <a:r>
              <a:rPr lang="es-ES" sz="13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RECUERDA:</a:t>
            </a:r>
            <a:endParaRPr lang="es-ES" sz="10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endParaRPr>
          </a:p>
          <a:p>
            <a:pPr marL="133287" indent="-133287">
              <a:spcBef>
                <a:spcPts val="175"/>
              </a:spcBef>
              <a:spcAft>
                <a:spcPts val="175"/>
              </a:spcAft>
              <a:buBlip>
                <a:blip r:embed="rId8"/>
              </a:buBlip>
            </a:pPr>
            <a:r>
              <a:rPr lang="es-ES_tradnl"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Utiliza las herramientas </a:t>
            </a:r>
            <a:r>
              <a:rPr lang="es-ES_tradnl" sz="900" dirty="0" smtClean="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adecuadas para cada trabajo.</a:t>
            </a:r>
            <a:endParaRPr lang="es-ES_tradnl"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endParaRPr>
          </a:p>
          <a:p>
            <a:pPr marL="133287" indent="-133287">
              <a:spcBef>
                <a:spcPts val="175"/>
              </a:spcBef>
              <a:spcAft>
                <a:spcPts val="175"/>
              </a:spcAft>
              <a:buBlip>
                <a:blip r:embed="rId8"/>
              </a:buBlip>
            </a:pPr>
            <a:r>
              <a:rPr lang="es-ES_tradnl" sz="900" dirty="0" smtClean="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Procura tener </a:t>
            </a:r>
            <a:r>
              <a:rPr lang="es-ES_tradnl"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una iluminación adecuada a la tarea a desempeñar.</a:t>
            </a:r>
          </a:p>
          <a:p>
            <a:pPr marL="133287" indent="-133287">
              <a:spcBef>
                <a:spcPts val="175"/>
              </a:spcBef>
              <a:spcAft>
                <a:spcPts val="175"/>
              </a:spcAft>
              <a:buBlip>
                <a:blip r:embed="rId8"/>
              </a:buBlip>
            </a:pPr>
            <a:r>
              <a:rPr lang="es-ES_tradnl" sz="900" dirty="0" smtClean="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Antes de emplear cualquier herramienta revisa que se encuentra en buen estado.</a:t>
            </a:r>
            <a:endParaRPr lang="es-ES_tradnl"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endParaRPr>
          </a:p>
          <a:p>
            <a:pPr marL="133287" indent="-133287">
              <a:spcBef>
                <a:spcPts val="175"/>
              </a:spcBef>
              <a:spcAft>
                <a:spcPts val="175"/>
              </a:spcAft>
              <a:buBlip>
                <a:blip r:embed="rId8"/>
              </a:buBlip>
            </a:pPr>
            <a:r>
              <a:rPr lang="es-ES" sz="900" dirty="0" smtClean="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rPr>
              <a:t>Utiliza los guantes y el resto de EPIs necesarios.</a:t>
            </a:r>
            <a:endParaRPr lang="es-ES_tradnl" sz="900" dirty="0">
              <a:solidFill>
                <a:schemeClr val="bg1"/>
              </a:solidFill>
              <a:effectLst>
                <a:outerShdw blurRad="50800" dist="38100" dir="2700000" algn="tl" rotWithShape="0">
                  <a:schemeClr val="tx1">
                    <a:lumMod val="75000"/>
                    <a:lumOff val="25000"/>
                    <a:alpha val="43000"/>
                  </a:schemeClr>
                </a:outerShdw>
              </a:effectLst>
              <a:latin typeface="Klavika Bold" pitchFamily="50" charset="0"/>
              <a:cs typeface="Klavika Bold Bold OSTF"/>
            </a:endParaRPr>
          </a:p>
        </p:txBody>
      </p:sp>
    </p:spTree>
    <p:extLst>
      <p:ext uri="{BB962C8B-B14F-4D97-AF65-F5344CB8AC3E}">
        <p14:creationId xmlns:p14="http://schemas.microsoft.com/office/powerpoint/2010/main" val="3832966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69849" y="143448"/>
            <a:ext cx="7469773" cy="923330"/>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endParaRPr lang="es-ES" dirty="0"/>
          </a:p>
        </p:txBody>
      </p:sp>
      <p:cxnSp>
        <p:nvCxnSpPr>
          <p:cNvPr id="3" name="Conector recto 2"/>
          <p:cNvCxnSpPr/>
          <p:nvPr/>
        </p:nvCxnSpPr>
        <p:spPr>
          <a:xfrm>
            <a:off x="266400" y="1102778"/>
            <a:ext cx="72216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2" name="Diagrama 1"/>
          <p:cNvGraphicFramePr/>
          <p:nvPr>
            <p:extLst>
              <p:ext uri="{D42A27DB-BD31-4B8C-83A1-F6EECF244321}">
                <p14:modId xmlns:p14="http://schemas.microsoft.com/office/powerpoint/2010/main" val="2364480779"/>
              </p:ext>
            </p:extLst>
          </p:nvPr>
        </p:nvGraphicFramePr>
        <p:xfrm>
          <a:off x="169848" y="1336628"/>
          <a:ext cx="8825871" cy="1023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3571104" y="2808111"/>
            <a:ext cx="5424616" cy="2751875"/>
          </a:xfrm>
          <a:prstGeom prst="roundRect">
            <a:avLst>
              <a:gd name="adj" fmla="val 5209"/>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solidFill>
                  <a:schemeClr val="tx1"/>
                </a:solidFill>
              </a:rPr>
              <a:t>Asociados a los cinco riesgos identificados como causantes de la mayor cantidad de accidentes e incidentes, se han realizado sendos videos que pretenden informar sobre los daños y medidas preventivas relacionadas con estos riesgos</a:t>
            </a:r>
            <a:r>
              <a:rPr lang="es-ES" dirty="0" smtClean="0">
                <a:solidFill>
                  <a:schemeClr val="tx1"/>
                </a:solidFill>
              </a:rPr>
              <a:t>.</a:t>
            </a:r>
          </a:p>
          <a:p>
            <a:endParaRPr lang="es-ES" dirty="0" smtClean="0">
              <a:solidFill>
                <a:schemeClr val="tx1"/>
              </a:solidFill>
            </a:endParaRPr>
          </a:p>
          <a:p>
            <a:r>
              <a:rPr lang="es-ES_tradnl" dirty="0" smtClean="0">
                <a:solidFill>
                  <a:schemeClr val="tx1"/>
                </a:solidFill>
              </a:rPr>
              <a:t>Destacar que uno de ellos está basado en un caso real.</a:t>
            </a:r>
            <a:endParaRPr lang="es-ES" dirty="0">
              <a:solidFill>
                <a:schemeClr val="tx1"/>
              </a:solidFill>
            </a:endParaRPr>
          </a:p>
        </p:txBody>
      </p:sp>
      <p:pic>
        <p:nvPicPr>
          <p:cNvPr id="4" name="Imagen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2149" y="2733675"/>
            <a:ext cx="2654167" cy="2900748"/>
          </a:xfrm>
          <a:prstGeom prst="rect">
            <a:avLst/>
          </a:prstGeom>
        </p:spPr>
      </p:pic>
      <p:pic>
        <p:nvPicPr>
          <p:cNvPr id="1026" name="Picture 2" descr="http://esmao.es/aeroview/wp-content/uploads/2013/04/fullhd.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342022" y="6011123"/>
            <a:ext cx="1074420" cy="48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497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69849" y="143448"/>
            <a:ext cx="7469773" cy="923330"/>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endParaRPr lang="es-ES" dirty="0"/>
          </a:p>
        </p:txBody>
      </p:sp>
      <p:cxnSp>
        <p:nvCxnSpPr>
          <p:cNvPr id="3" name="Conector recto 2"/>
          <p:cNvCxnSpPr/>
          <p:nvPr/>
        </p:nvCxnSpPr>
        <p:spPr>
          <a:xfrm>
            <a:off x="266400" y="1102778"/>
            <a:ext cx="72216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2" name="Diagrama 1"/>
          <p:cNvGraphicFramePr/>
          <p:nvPr>
            <p:extLst>
              <p:ext uri="{D42A27DB-BD31-4B8C-83A1-F6EECF244321}">
                <p14:modId xmlns:p14="http://schemas.microsoft.com/office/powerpoint/2010/main" val="1144665682"/>
              </p:ext>
            </p:extLst>
          </p:nvPr>
        </p:nvGraphicFramePr>
        <p:xfrm>
          <a:off x="169848" y="1336628"/>
          <a:ext cx="8825871" cy="1023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3558747" y="2970956"/>
            <a:ext cx="5424616" cy="2888384"/>
          </a:xfrm>
          <a:prstGeom prst="roundRect">
            <a:avLst>
              <a:gd name="adj" fmla="val 5209"/>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bg1"/>
                </a:solidFill>
              </a:rPr>
              <a:t>Este manual se ha realizado con el objetivo de profundizar en diversos contenidos, entre los que destacamos: </a:t>
            </a:r>
          </a:p>
          <a:p>
            <a:endParaRPr lang="es-ES" sz="300" dirty="0" smtClean="0">
              <a:solidFill>
                <a:schemeClr val="bg1"/>
              </a:solidFill>
            </a:endParaRPr>
          </a:p>
          <a:p>
            <a:pPr marL="285750" indent="-285750">
              <a:spcBef>
                <a:spcPts val="600"/>
              </a:spcBef>
              <a:spcAft>
                <a:spcPts val="600"/>
              </a:spcAft>
              <a:buFontTx/>
              <a:buChar char="-"/>
            </a:pPr>
            <a:r>
              <a:rPr lang="es-ES" dirty="0" smtClean="0">
                <a:solidFill>
                  <a:schemeClr val="bg1"/>
                </a:solidFill>
              </a:rPr>
              <a:t>Análisis de la siniestralidad.</a:t>
            </a:r>
          </a:p>
          <a:p>
            <a:pPr marL="285750" indent="-285750">
              <a:spcBef>
                <a:spcPts val="600"/>
              </a:spcBef>
              <a:spcAft>
                <a:spcPts val="600"/>
              </a:spcAft>
              <a:buFontTx/>
              <a:buChar char="-"/>
            </a:pPr>
            <a:r>
              <a:rPr lang="es-ES_tradnl" dirty="0" smtClean="0">
                <a:solidFill>
                  <a:schemeClr val="bg1"/>
                </a:solidFill>
              </a:rPr>
              <a:t>Principales riesgos y su prevención.</a:t>
            </a:r>
          </a:p>
          <a:p>
            <a:pPr marL="285750" indent="-285750">
              <a:spcBef>
                <a:spcPts val="600"/>
              </a:spcBef>
              <a:spcAft>
                <a:spcPts val="600"/>
              </a:spcAft>
              <a:buFontTx/>
              <a:buChar char="-"/>
            </a:pPr>
            <a:r>
              <a:rPr lang="es-ES_tradnl" dirty="0" smtClean="0">
                <a:solidFill>
                  <a:schemeClr val="bg1"/>
                </a:solidFill>
              </a:rPr>
              <a:t>Experiencias que mejoran la seguridad.</a:t>
            </a:r>
          </a:p>
          <a:p>
            <a:pPr marL="285750" indent="-285750">
              <a:spcBef>
                <a:spcPts val="600"/>
              </a:spcBef>
              <a:spcAft>
                <a:spcPts val="600"/>
              </a:spcAft>
              <a:buFontTx/>
              <a:buChar char="-"/>
            </a:pPr>
            <a:r>
              <a:rPr lang="es-ES_tradnl" dirty="0" smtClean="0">
                <a:solidFill>
                  <a:schemeClr val="bg1"/>
                </a:solidFill>
              </a:rPr>
              <a:t>La rentabilidad de invertir en prevención.</a:t>
            </a:r>
            <a:endParaRPr lang="es-ES" dirty="0">
              <a:solidFill>
                <a:schemeClr val="bg1"/>
              </a:solidFill>
            </a:endParaRPr>
          </a:p>
        </p:txBody>
      </p:sp>
      <p:pic>
        <p:nvPicPr>
          <p:cNvPr id="16" name="Imagen 15"/>
          <p:cNvPicPr/>
          <p:nvPr/>
        </p:nvPicPr>
        <p:blipFill>
          <a:blip r:embed="rId7" cstate="print">
            <a:extLst>
              <a:ext uri="{28A0092B-C50C-407E-A947-70E740481C1C}">
                <a14:useLocalDpi xmlns:a14="http://schemas.microsoft.com/office/drawing/2010/main"/>
              </a:ext>
            </a:extLst>
          </a:blip>
          <a:stretch>
            <a:fillRect/>
          </a:stretch>
        </p:blipFill>
        <p:spPr>
          <a:xfrm>
            <a:off x="603155" y="2683457"/>
            <a:ext cx="2448964" cy="3463382"/>
          </a:xfrm>
          <a:prstGeom prst="rect">
            <a:avLst/>
          </a:prstGeom>
        </p:spPr>
      </p:pic>
    </p:spTree>
    <p:extLst>
      <p:ext uri="{BB962C8B-B14F-4D97-AF65-F5344CB8AC3E}">
        <p14:creationId xmlns:p14="http://schemas.microsoft.com/office/powerpoint/2010/main" val="1925671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69849" y="143448"/>
            <a:ext cx="7469773" cy="923330"/>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endParaRPr lang="es-ES" dirty="0"/>
          </a:p>
        </p:txBody>
      </p:sp>
      <p:cxnSp>
        <p:nvCxnSpPr>
          <p:cNvPr id="3" name="Conector recto 2"/>
          <p:cNvCxnSpPr/>
          <p:nvPr/>
        </p:nvCxnSpPr>
        <p:spPr>
          <a:xfrm>
            <a:off x="266400" y="1102778"/>
            <a:ext cx="72216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2" name="Diagrama 1"/>
          <p:cNvGraphicFramePr/>
          <p:nvPr>
            <p:extLst>
              <p:ext uri="{D42A27DB-BD31-4B8C-83A1-F6EECF244321}">
                <p14:modId xmlns:p14="http://schemas.microsoft.com/office/powerpoint/2010/main" val="575617021"/>
              </p:ext>
            </p:extLst>
          </p:nvPr>
        </p:nvGraphicFramePr>
        <p:xfrm>
          <a:off x="169848" y="1336628"/>
          <a:ext cx="8825871" cy="1023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3558747" y="2954862"/>
            <a:ext cx="5424616" cy="2751875"/>
          </a:xfrm>
          <a:prstGeom prst="roundRect">
            <a:avLst>
              <a:gd name="adj" fmla="val 5209"/>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solidFill>
                  <a:schemeClr val="tx1"/>
                </a:solidFill>
              </a:rPr>
              <a:t>Con el objetivo de poder informar a los trabajadores de los diversos contenidos relacionados con el resto de productos finales, se decidió incorporar una presentación de todos los contenidos de una manera innovadora que hasta la fecha no se hubiera realizado. </a:t>
            </a:r>
          </a:p>
          <a:p>
            <a:r>
              <a:rPr lang="es-ES" dirty="0" smtClean="0">
                <a:solidFill>
                  <a:schemeClr val="tx1"/>
                </a:solidFill>
              </a:rPr>
              <a:t>Para su desarrollo se ha utilizado la potente tecnología del software PREZI.</a:t>
            </a:r>
            <a:endParaRPr lang="es-ES" dirty="0">
              <a:solidFill>
                <a:schemeClr val="tx1"/>
              </a:solidFill>
            </a:endParaRPr>
          </a:p>
        </p:txBody>
      </p:sp>
      <p:pic>
        <p:nvPicPr>
          <p:cNvPr id="8" name="Imagen 7"/>
          <p:cNvPicPr/>
          <p:nvPr/>
        </p:nvPicPr>
        <p:blipFill rotWithShape="1">
          <a:blip r:embed="rId7" cstate="screen">
            <a:extLst>
              <a:ext uri="{28A0092B-C50C-407E-A947-70E740481C1C}">
                <a14:useLocalDpi xmlns:a14="http://schemas.microsoft.com/office/drawing/2010/main"/>
              </a:ext>
            </a:extLst>
          </a:blip>
          <a:srcRect/>
          <a:stretch/>
        </p:blipFill>
        <p:spPr>
          <a:xfrm>
            <a:off x="410399" y="3196800"/>
            <a:ext cx="2704799" cy="2268000"/>
          </a:xfrm>
          <a:prstGeom prst="rect">
            <a:avLst/>
          </a:prstGeom>
        </p:spPr>
      </p:pic>
    </p:spTree>
    <p:extLst>
      <p:ext uri="{BB962C8B-B14F-4D97-AF65-F5344CB8AC3E}">
        <p14:creationId xmlns:p14="http://schemas.microsoft.com/office/powerpoint/2010/main" val="334127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auto">
          <a:xfrm>
            <a:off x="1990090" y="3536048"/>
            <a:ext cx="5163820" cy="2777490"/>
          </a:xfrm>
          <a:prstGeom prst="round2DiagRect">
            <a:avLst>
              <a:gd name="adj1" fmla="val 16667"/>
              <a:gd name="adj2" fmla="val 0"/>
            </a:avLst>
          </a:prstGeom>
          <a:ln w="88900" cap="sq" cmpd="sng" algn="ctr">
            <a:solidFill>
              <a:srgbClr val="FFFFFF"/>
            </a:solidFill>
            <a:prstDash val="solid"/>
            <a:miter lim="800000"/>
            <a:headEnd type="none" w="med" len="med"/>
            <a:tailEnd type="none" w="med" len="med"/>
          </a:ln>
          <a:effectLst>
            <a:outerShdw blurRad="254000" algn="tl" rotWithShape="0">
              <a:srgbClr val="000000">
                <a:alpha val="43000"/>
              </a:srgbClr>
            </a:outerShdw>
          </a:effectLst>
          <a:extLst>
            <a:ext uri="{53640926-AAD7-44D8-BBD7-CCE9431645EC}">
              <a14:shadowObscured xmlns:a14="http://schemas.microsoft.com/office/drawing/2010/main"/>
            </a:ext>
          </a:extLst>
        </p:spPr>
      </p:pic>
      <p:sp>
        <p:nvSpPr>
          <p:cNvPr id="9" name="CuadroTexto 8"/>
          <p:cNvSpPr txBox="1"/>
          <p:nvPr/>
        </p:nvSpPr>
        <p:spPr>
          <a:xfrm>
            <a:off x="169849" y="143448"/>
            <a:ext cx="7469773" cy="1846659"/>
          </a:xfrm>
          <a:prstGeom prst="rect">
            <a:avLst/>
          </a:prstGeom>
          <a:noFill/>
        </p:spPr>
        <p:txBody>
          <a:bodyPr wrap="square" rtlCol="0">
            <a:spAutoFit/>
          </a:bodyPr>
          <a:lstStyle/>
          <a:p>
            <a:r>
              <a:rPr lang="es-ES" sz="2400" b="1" dirty="0">
                <a:solidFill>
                  <a:schemeClr val="accent5">
                    <a:lumMod val="75000"/>
                  </a:schemeClr>
                </a:solidFill>
                <a:effectLst>
                  <a:outerShdw blurRad="38100" dist="38100" dir="2700000" algn="tl">
                    <a:srgbClr val="000000">
                      <a:alpha val="43137"/>
                    </a:srgbClr>
                  </a:outerShdw>
                </a:effectLst>
              </a:rPr>
              <a:t>Presentación del proyecto</a:t>
            </a:r>
            <a:r>
              <a:rPr lang="es-ES" sz="2400" b="1" dirty="0" smtClean="0">
                <a:solidFill>
                  <a:schemeClr val="accent5">
                    <a:lumMod val="75000"/>
                  </a:schemeClr>
                </a:solidFill>
                <a:effectLst>
                  <a:outerShdw blurRad="38100" dist="38100" dir="2700000" algn="tl">
                    <a:srgbClr val="000000">
                      <a:alpha val="43137"/>
                    </a:srgbClr>
                  </a:outerShdw>
                </a:effectLst>
              </a:rPr>
              <a:t>:</a:t>
            </a:r>
          </a:p>
          <a:p>
            <a:endParaRPr lang="es-ES" dirty="0">
              <a:solidFill>
                <a:schemeClr val="accent5">
                  <a:lumMod val="75000"/>
                </a:schemeClr>
              </a:solidFill>
              <a:effectLst>
                <a:outerShdw blurRad="38100" dist="38100" dir="2700000" algn="tl">
                  <a:srgbClr val="000000">
                    <a:alpha val="43137"/>
                  </a:srgbClr>
                </a:outerShdw>
              </a:effectLst>
            </a:endParaRPr>
          </a:p>
          <a:p>
            <a:r>
              <a:rPr lang="es-ES" b="1" dirty="0" smtClean="0">
                <a:solidFill>
                  <a:schemeClr val="accent5">
                    <a:lumMod val="75000"/>
                  </a:schemeClr>
                </a:solidFill>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p>
          <a:p>
            <a:endParaRPr lang="es-ES" dirty="0">
              <a:solidFill>
                <a:schemeClr val="accent5">
                  <a:lumMod val="75000"/>
                </a:schemeClr>
              </a:solidFill>
            </a:endParaRPr>
          </a:p>
        </p:txBody>
      </p:sp>
      <p:sp>
        <p:nvSpPr>
          <p:cNvPr id="10" name="CuadroTexto 9"/>
          <p:cNvSpPr txBox="1"/>
          <p:nvPr/>
        </p:nvSpPr>
        <p:spPr>
          <a:xfrm>
            <a:off x="0" y="2326180"/>
            <a:ext cx="9144000" cy="646331"/>
          </a:xfrm>
          <a:prstGeom prst="rect">
            <a:avLst/>
          </a:prstGeom>
          <a:noFill/>
          <a:ln>
            <a:solidFill>
              <a:schemeClr val="tx1"/>
            </a:solidFill>
          </a:ln>
        </p:spPr>
        <p:txBody>
          <a:bodyPr wrap="square" rtlCol="0">
            <a:spAutoFit/>
          </a:bodyPr>
          <a:lstStyle/>
          <a:p>
            <a:pPr algn="ctr"/>
            <a:r>
              <a:rPr lang="es-ES" sz="3600" b="1" dirty="0" smtClean="0">
                <a:effectLst>
                  <a:outerShdw blurRad="38100" dist="38100" dir="2700000" algn="tl">
                    <a:srgbClr val="000000">
                      <a:alpha val="43137"/>
                    </a:srgbClr>
                  </a:outerShdw>
                </a:effectLst>
              </a:rPr>
              <a:t>// Introducción //</a:t>
            </a:r>
            <a:endParaRPr lang="es-ES" sz="2800" dirty="0"/>
          </a:p>
        </p:txBody>
      </p:sp>
    </p:spTree>
    <p:extLst>
      <p:ext uri="{BB962C8B-B14F-4D97-AF65-F5344CB8AC3E}">
        <p14:creationId xmlns:p14="http://schemas.microsoft.com/office/powerpoint/2010/main" val="494330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69849" y="143448"/>
            <a:ext cx="7469773" cy="923330"/>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endParaRPr lang="es-ES" dirty="0"/>
          </a:p>
        </p:txBody>
      </p:sp>
      <p:cxnSp>
        <p:nvCxnSpPr>
          <p:cNvPr id="3" name="Conector recto 2"/>
          <p:cNvCxnSpPr/>
          <p:nvPr/>
        </p:nvCxnSpPr>
        <p:spPr>
          <a:xfrm>
            <a:off x="266400" y="1102778"/>
            <a:ext cx="72216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2" name="Diagrama 1"/>
          <p:cNvGraphicFramePr/>
          <p:nvPr>
            <p:extLst>
              <p:ext uri="{D42A27DB-BD31-4B8C-83A1-F6EECF244321}">
                <p14:modId xmlns:p14="http://schemas.microsoft.com/office/powerpoint/2010/main" val="1216404226"/>
              </p:ext>
            </p:extLst>
          </p:nvPr>
        </p:nvGraphicFramePr>
        <p:xfrm>
          <a:off x="169848" y="1336628"/>
          <a:ext cx="8825871" cy="1023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3534034" y="2982701"/>
            <a:ext cx="5424616" cy="2751875"/>
          </a:xfrm>
          <a:prstGeom prst="roundRect">
            <a:avLst>
              <a:gd name="adj" fmla="val 5209"/>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dirty="0" smtClean="0">
                <a:solidFill>
                  <a:schemeClr val="tx1"/>
                </a:solidFill>
              </a:rPr>
              <a:t>Con el fin de poder facilitar y distribuir todos los productos anteriores descritos, se ha realizado un DVD que contiene todos los productos finales, pudiendo de esta manera fomentar su uso en lugares donde no exista conexión a internet, permitiendo así una mayor distribución y durabilidad en el tiempo.</a:t>
            </a:r>
            <a:endParaRPr lang="es-ES" dirty="0">
              <a:solidFill>
                <a:schemeClr val="tx1"/>
              </a:solidFill>
            </a:endParaRPr>
          </a:p>
        </p:txBody>
      </p:sp>
      <p:pic>
        <p:nvPicPr>
          <p:cNvPr id="14" name="Imagen 13"/>
          <p:cNvPicPr/>
          <p:nvPr/>
        </p:nvPicPr>
        <p:blipFill>
          <a:blip r:embed="rId7" cstate="screen">
            <a:extLst>
              <a:ext uri="{28A0092B-C50C-407E-A947-70E740481C1C}">
                <a14:useLocalDpi xmlns:a14="http://schemas.microsoft.com/office/drawing/2010/main"/>
              </a:ext>
            </a:extLst>
          </a:blip>
          <a:stretch>
            <a:fillRect/>
          </a:stretch>
        </p:blipFill>
        <p:spPr>
          <a:xfrm>
            <a:off x="610552" y="3285172"/>
            <a:ext cx="2146935" cy="2146935"/>
          </a:xfrm>
          <a:prstGeom prst="rect">
            <a:avLst/>
          </a:prstGeom>
        </p:spPr>
      </p:pic>
    </p:spTree>
    <p:extLst>
      <p:ext uri="{BB962C8B-B14F-4D97-AF65-F5344CB8AC3E}">
        <p14:creationId xmlns:p14="http://schemas.microsoft.com/office/powerpoint/2010/main" val="3936712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auto">
          <a:xfrm>
            <a:off x="1990090" y="3536048"/>
            <a:ext cx="5163820" cy="2777490"/>
          </a:xfrm>
          <a:prstGeom prst="round2DiagRect">
            <a:avLst>
              <a:gd name="adj1" fmla="val 16667"/>
              <a:gd name="adj2" fmla="val 0"/>
            </a:avLst>
          </a:prstGeom>
          <a:ln w="88900" cap="sq" cmpd="sng" algn="ctr">
            <a:solidFill>
              <a:srgbClr val="FFFFFF"/>
            </a:solidFill>
            <a:prstDash val="solid"/>
            <a:miter lim="800000"/>
            <a:headEnd type="none" w="med" len="med"/>
            <a:tailEnd type="none" w="med" len="med"/>
          </a:ln>
          <a:effectLst>
            <a:outerShdw blurRad="254000" algn="tl" rotWithShape="0">
              <a:srgbClr val="000000">
                <a:alpha val="43000"/>
              </a:srgbClr>
            </a:outerShdw>
          </a:effectLst>
          <a:extLst>
            <a:ext uri="{53640926-AAD7-44D8-BBD7-CCE9431645EC}">
              <a14:shadowObscured xmlns:a14="http://schemas.microsoft.com/office/drawing/2010/main"/>
            </a:ext>
          </a:extLst>
        </p:spPr>
      </p:pic>
      <p:sp>
        <p:nvSpPr>
          <p:cNvPr id="9" name="CuadroTexto 8"/>
          <p:cNvSpPr txBox="1"/>
          <p:nvPr/>
        </p:nvSpPr>
        <p:spPr>
          <a:xfrm>
            <a:off x="169849" y="143448"/>
            <a:ext cx="7469773" cy="1846659"/>
          </a:xfrm>
          <a:prstGeom prst="rect">
            <a:avLst/>
          </a:prstGeom>
          <a:noFill/>
        </p:spPr>
        <p:txBody>
          <a:bodyPr wrap="square" rtlCol="0">
            <a:spAutoFit/>
          </a:bodyPr>
          <a:lstStyle/>
          <a:p>
            <a:r>
              <a:rPr lang="es-ES" sz="2400" b="1" dirty="0">
                <a:solidFill>
                  <a:schemeClr val="accent5">
                    <a:lumMod val="75000"/>
                  </a:schemeClr>
                </a:solidFill>
                <a:effectLst>
                  <a:outerShdw blurRad="38100" dist="38100" dir="2700000" algn="tl">
                    <a:srgbClr val="000000">
                      <a:alpha val="43137"/>
                    </a:srgbClr>
                  </a:outerShdw>
                </a:effectLst>
              </a:rPr>
              <a:t>Presentación del proyecto</a:t>
            </a:r>
            <a:r>
              <a:rPr lang="es-ES" sz="2400" b="1" dirty="0" smtClean="0">
                <a:solidFill>
                  <a:schemeClr val="accent5">
                    <a:lumMod val="75000"/>
                  </a:schemeClr>
                </a:solidFill>
                <a:effectLst>
                  <a:outerShdw blurRad="38100" dist="38100" dir="2700000" algn="tl">
                    <a:srgbClr val="000000">
                      <a:alpha val="43137"/>
                    </a:srgbClr>
                  </a:outerShdw>
                </a:effectLst>
              </a:rPr>
              <a:t>:</a:t>
            </a:r>
          </a:p>
          <a:p>
            <a:endParaRPr lang="es-ES" dirty="0">
              <a:solidFill>
                <a:schemeClr val="accent5">
                  <a:lumMod val="75000"/>
                </a:schemeClr>
              </a:solidFill>
              <a:effectLst>
                <a:outerShdw blurRad="38100" dist="38100" dir="2700000" algn="tl">
                  <a:srgbClr val="000000">
                    <a:alpha val="43137"/>
                  </a:srgbClr>
                </a:outerShdw>
              </a:effectLst>
            </a:endParaRPr>
          </a:p>
          <a:p>
            <a:r>
              <a:rPr lang="es-ES" b="1" dirty="0" smtClean="0">
                <a:solidFill>
                  <a:schemeClr val="accent5">
                    <a:lumMod val="75000"/>
                  </a:schemeClr>
                </a:solidFill>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p>
          <a:p>
            <a:endParaRPr lang="es-ES" dirty="0">
              <a:solidFill>
                <a:schemeClr val="accent5">
                  <a:lumMod val="75000"/>
                </a:schemeClr>
              </a:solidFill>
            </a:endParaRPr>
          </a:p>
        </p:txBody>
      </p:sp>
      <p:sp>
        <p:nvSpPr>
          <p:cNvPr id="10" name="CuadroTexto 9"/>
          <p:cNvSpPr txBox="1"/>
          <p:nvPr/>
        </p:nvSpPr>
        <p:spPr>
          <a:xfrm>
            <a:off x="0" y="2326180"/>
            <a:ext cx="9144000" cy="646331"/>
          </a:xfrm>
          <a:prstGeom prst="rect">
            <a:avLst/>
          </a:prstGeom>
          <a:noFill/>
          <a:ln>
            <a:solidFill>
              <a:schemeClr val="tx1"/>
            </a:solidFill>
          </a:ln>
        </p:spPr>
        <p:txBody>
          <a:bodyPr wrap="square" rtlCol="0">
            <a:spAutoFit/>
          </a:bodyPr>
          <a:lstStyle/>
          <a:p>
            <a:pPr algn="ctr"/>
            <a:r>
              <a:rPr lang="es-ES" sz="3600" b="1" dirty="0" smtClean="0">
                <a:effectLst>
                  <a:outerShdw blurRad="38100" dist="38100" dir="2700000" algn="tl">
                    <a:srgbClr val="000000">
                      <a:alpha val="43137"/>
                    </a:srgbClr>
                  </a:outerShdw>
                </a:effectLst>
              </a:rPr>
              <a:t>// Resultados esperados //</a:t>
            </a:r>
            <a:endParaRPr lang="es-ES" sz="2800" dirty="0"/>
          </a:p>
        </p:txBody>
      </p:sp>
    </p:spTree>
    <p:extLst>
      <p:ext uri="{BB962C8B-B14F-4D97-AF65-F5344CB8AC3E}">
        <p14:creationId xmlns:p14="http://schemas.microsoft.com/office/powerpoint/2010/main" val="1987602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69849" y="143448"/>
            <a:ext cx="7469773" cy="923330"/>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endParaRPr lang="es-ES" dirty="0"/>
          </a:p>
        </p:txBody>
      </p:sp>
      <p:cxnSp>
        <p:nvCxnSpPr>
          <p:cNvPr id="3" name="Conector recto 2"/>
          <p:cNvCxnSpPr/>
          <p:nvPr/>
        </p:nvCxnSpPr>
        <p:spPr>
          <a:xfrm>
            <a:off x="266400" y="1102778"/>
            <a:ext cx="7221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169849" y="1600252"/>
            <a:ext cx="2688557" cy="388696"/>
          </a:xfrm>
          <a:prstGeom prst="rect">
            <a:avLst/>
          </a:prstGeom>
        </p:spPr>
        <p:txBody>
          <a:bodyPr wrap="none">
            <a:spAutoFit/>
          </a:bodyPr>
          <a:lstStyle/>
          <a:p>
            <a:pPr>
              <a:lnSpc>
                <a:spcPct val="107000"/>
              </a:lnSpc>
              <a:spcAft>
                <a:spcPts val="800"/>
              </a:spcAft>
            </a:pPr>
            <a:r>
              <a:rPr lang="es-ES" dirty="0" smtClean="0">
                <a:latin typeface="Century Gothic" panose="020B0502020202020204" pitchFamily="34" charset="0"/>
                <a:ea typeface="Calibri" panose="020F0502020204030204" pitchFamily="34" charset="0"/>
                <a:cs typeface="Times New Roman" panose="02020603050405020304" pitchFamily="18" charset="0"/>
              </a:rPr>
              <a:t>Resultados esperados:</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3600450" y="2323858"/>
            <a:ext cx="5224462" cy="3532239"/>
          </a:xfrm>
          <a:prstGeom prst="rect">
            <a:avLst/>
          </a:prstGeom>
          <a:ln>
            <a:noFill/>
          </a:ln>
          <a:effectLst>
            <a:outerShdw blurRad="292100" dist="139700" dir="2700000" algn="tl" rotWithShape="0">
              <a:srgbClr val="333333">
                <a:alpha val="65000"/>
              </a:srgbClr>
            </a:outerShdw>
          </a:effectLst>
        </p:spPr>
      </p:pic>
      <p:sp>
        <p:nvSpPr>
          <p:cNvPr id="10" name="Cuadro de texto 2"/>
          <p:cNvSpPr txBox="1">
            <a:spLocks noChangeArrowheads="1"/>
          </p:cNvSpPr>
          <p:nvPr/>
        </p:nvSpPr>
        <p:spPr bwMode="auto">
          <a:xfrm>
            <a:off x="266400" y="2323858"/>
            <a:ext cx="2699407" cy="1449502"/>
          </a:xfrm>
          <a:prstGeom prst="rect">
            <a:avLst/>
          </a:prstGeom>
          <a:solidFill>
            <a:schemeClr val="tx1">
              <a:lumMod val="85000"/>
            </a:schemeClr>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S" sz="1400" dirty="0" smtClean="0">
                <a:solidFill>
                  <a:schemeClr val="tx1">
                    <a:lumMod val="50000"/>
                  </a:schemeClr>
                </a:solidFill>
                <a:latin typeface="+mj-lt"/>
                <a:ea typeface="Calibri" panose="020F0502020204030204" pitchFamily="34" charset="0"/>
                <a:cs typeface="Times New Roman" panose="02020603050405020304" pitchFamily="18" charset="0"/>
              </a:rPr>
              <a:t>Seguir mejorando los índices de siniestralidad del sector, pese a estar estos muy por debajo de la media de los principales sectores de actividad y empresas afines.</a:t>
            </a:r>
            <a:endParaRPr lang="es-ES" sz="1000" dirty="0">
              <a:solidFill>
                <a:schemeClr val="tx1">
                  <a:lumMod val="50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187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auto">
          <a:xfrm>
            <a:off x="1990090" y="3536048"/>
            <a:ext cx="5163820" cy="2777490"/>
          </a:xfrm>
          <a:prstGeom prst="round2DiagRect">
            <a:avLst>
              <a:gd name="adj1" fmla="val 16667"/>
              <a:gd name="adj2" fmla="val 0"/>
            </a:avLst>
          </a:prstGeom>
          <a:ln w="88900" cap="sq" cmpd="sng" algn="ctr">
            <a:solidFill>
              <a:srgbClr val="FFFFFF"/>
            </a:solidFill>
            <a:prstDash val="solid"/>
            <a:miter lim="800000"/>
            <a:headEnd type="none" w="med" len="med"/>
            <a:tailEnd type="none" w="med" len="med"/>
          </a:ln>
          <a:effectLst>
            <a:outerShdw blurRad="254000" algn="tl" rotWithShape="0">
              <a:srgbClr val="000000">
                <a:alpha val="43000"/>
              </a:srgbClr>
            </a:outerShdw>
          </a:effectLst>
          <a:extLst>
            <a:ext uri="{53640926-AAD7-44D8-BBD7-CCE9431645EC}">
              <a14:shadowObscured xmlns:a14="http://schemas.microsoft.com/office/drawing/2010/main"/>
            </a:ext>
          </a:extLst>
        </p:spPr>
      </p:pic>
      <p:sp>
        <p:nvSpPr>
          <p:cNvPr id="9" name="CuadroTexto 8"/>
          <p:cNvSpPr txBox="1"/>
          <p:nvPr/>
        </p:nvSpPr>
        <p:spPr>
          <a:xfrm>
            <a:off x="169849" y="143448"/>
            <a:ext cx="7469773" cy="1846659"/>
          </a:xfrm>
          <a:prstGeom prst="rect">
            <a:avLst/>
          </a:prstGeom>
          <a:noFill/>
        </p:spPr>
        <p:txBody>
          <a:bodyPr wrap="square" rtlCol="0">
            <a:spAutoFit/>
          </a:bodyPr>
          <a:lstStyle/>
          <a:p>
            <a:r>
              <a:rPr lang="es-ES" sz="2400" b="1" dirty="0">
                <a:solidFill>
                  <a:schemeClr val="accent5">
                    <a:lumMod val="75000"/>
                  </a:schemeClr>
                </a:solidFill>
                <a:effectLst>
                  <a:outerShdw blurRad="38100" dist="38100" dir="2700000" algn="tl">
                    <a:srgbClr val="000000">
                      <a:alpha val="43137"/>
                    </a:srgbClr>
                  </a:outerShdw>
                </a:effectLst>
              </a:rPr>
              <a:t>Presentación del proyecto</a:t>
            </a:r>
            <a:r>
              <a:rPr lang="es-ES" sz="2400" b="1" dirty="0" smtClean="0">
                <a:solidFill>
                  <a:schemeClr val="accent5">
                    <a:lumMod val="75000"/>
                  </a:schemeClr>
                </a:solidFill>
                <a:effectLst>
                  <a:outerShdw blurRad="38100" dist="38100" dir="2700000" algn="tl">
                    <a:srgbClr val="000000">
                      <a:alpha val="43137"/>
                    </a:srgbClr>
                  </a:outerShdw>
                </a:effectLst>
              </a:rPr>
              <a:t>:</a:t>
            </a:r>
          </a:p>
          <a:p>
            <a:endParaRPr lang="es-ES" dirty="0">
              <a:solidFill>
                <a:schemeClr val="accent5">
                  <a:lumMod val="75000"/>
                </a:schemeClr>
              </a:solidFill>
              <a:effectLst>
                <a:outerShdw blurRad="38100" dist="38100" dir="2700000" algn="tl">
                  <a:srgbClr val="000000">
                    <a:alpha val="43137"/>
                  </a:srgbClr>
                </a:outerShdw>
              </a:effectLst>
            </a:endParaRPr>
          </a:p>
          <a:p>
            <a:r>
              <a:rPr lang="es-ES" b="1" dirty="0" smtClean="0">
                <a:solidFill>
                  <a:schemeClr val="accent5">
                    <a:lumMod val="75000"/>
                  </a:schemeClr>
                </a:solidFill>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p>
          <a:p>
            <a:endParaRPr lang="es-ES" dirty="0">
              <a:solidFill>
                <a:schemeClr val="accent5">
                  <a:lumMod val="75000"/>
                </a:schemeClr>
              </a:solidFill>
            </a:endParaRPr>
          </a:p>
        </p:txBody>
      </p:sp>
      <p:sp>
        <p:nvSpPr>
          <p:cNvPr id="10" name="CuadroTexto 9"/>
          <p:cNvSpPr txBox="1"/>
          <p:nvPr/>
        </p:nvSpPr>
        <p:spPr>
          <a:xfrm>
            <a:off x="0" y="2326180"/>
            <a:ext cx="9144000" cy="646331"/>
          </a:xfrm>
          <a:prstGeom prst="rect">
            <a:avLst/>
          </a:prstGeom>
          <a:noFill/>
          <a:ln>
            <a:solidFill>
              <a:schemeClr val="tx1"/>
            </a:solidFill>
          </a:ln>
        </p:spPr>
        <p:txBody>
          <a:bodyPr wrap="square" rtlCol="0">
            <a:spAutoFit/>
          </a:bodyPr>
          <a:lstStyle/>
          <a:p>
            <a:pPr algn="ctr"/>
            <a:r>
              <a:rPr lang="es-ES" sz="3600" b="1" dirty="0" smtClean="0">
                <a:effectLst>
                  <a:outerShdw blurRad="38100" dist="38100" dir="2700000" algn="tl">
                    <a:srgbClr val="000000">
                      <a:alpha val="43137"/>
                    </a:srgbClr>
                  </a:outerShdw>
                </a:effectLst>
              </a:rPr>
              <a:t>// Gracias por su atención//</a:t>
            </a:r>
            <a:endParaRPr lang="es-ES" sz="2800" dirty="0"/>
          </a:p>
        </p:txBody>
      </p:sp>
    </p:spTree>
    <p:extLst>
      <p:ext uri="{BB962C8B-B14F-4D97-AF65-F5344CB8AC3E}">
        <p14:creationId xmlns:p14="http://schemas.microsoft.com/office/powerpoint/2010/main" val="205494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69849" y="143448"/>
            <a:ext cx="7469773" cy="923330"/>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endParaRPr lang="es-ES" dirty="0"/>
          </a:p>
        </p:txBody>
      </p:sp>
      <p:cxnSp>
        <p:nvCxnSpPr>
          <p:cNvPr id="3" name="Conector recto 2"/>
          <p:cNvCxnSpPr/>
          <p:nvPr/>
        </p:nvCxnSpPr>
        <p:spPr>
          <a:xfrm>
            <a:off x="266400" y="1102778"/>
            <a:ext cx="7221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169849" y="1600252"/>
            <a:ext cx="2810385" cy="388696"/>
          </a:xfrm>
          <a:prstGeom prst="rect">
            <a:avLst/>
          </a:prstGeom>
        </p:spPr>
        <p:txBody>
          <a:bodyPr wrap="none">
            <a:spAutoFit/>
          </a:bodyPr>
          <a:lstStyle/>
          <a:p>
            <a:pPr>
              <a:lnSpc>
                <a:spcPct val="107000"/>
              </a:lnSpc>
              <a:spcAft>
                <a:spcPts val="800"/>
              </a:spcAft>
            </a:pPr>
            <a:r>
              <a:rPr lang="es-ES" dirty="0" smtClean="0">
                <a:latin typeface="Century Gothic" panose="020B0502020202020204" pitchFamily="34" charset="0"/>
                <a:ea typeface="Calibri" panose="020F0502020204030204" pitchFamily="34" charset="0"/>
                <a:cs typeface="Times New Roman" panose="02020603050405020304" pitchFamily="18" charset="0"/>
              </a:rPr>
              <a:t>Objetivos del proyecto:</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 de texto 2"/>
          <p:cNvSpPr txBox="1">
            <a:spLocks noChangeArrowheads="1"/>
          </p:cNvSpPr>
          <p:nvPr/>
        </p:nvSpPr>
        <p:spPr bwMode="auto">
          <a:xfrm>
            <a:off x="266400" y="2522422"/>
            <a:ext cx="2588011" cy="4113156"/>
          </a:xfrm>
          <a:prstGeom prst="rect">
            <a:avLst/>
          </a:prstGeom>
          <a:solidFill>
            <a:schemeClr val="tx1">
              <a:lumMod val="85000"/>
            </a:schemeClr>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S" sz="1400" dirty="0">
                <a:solidFill>
                  <a:schemeClr val="tx1">
                    <a:lumMod val="50000"/>
                  </a:schemeClr>
                </a:solidFill>
                <a:effectLst/>
                <a:latin typeface="+mj-lt"/>
                <a:ea typeface="Calibri" panose="020F0502020204030204" pitchFamily="34" charset="0"/>
                <a:cs typeface="Times New Roman" panose="02020603050405020304" pitchFamily="18" charset="0"/>
              </a:rPr>
              <a:t>El proyecto pretende </a:t>
            </a:r>
            <a:r>
              <a:rPr lang="es-ES" sz="1400" dirty="0" smtClean="0">
                <a:solidFill>
                  <a:schemeClr val="tx1">
                    <a:lumMod val="50000"/>
                  </a:schemeClr>
                </a:solidFill>
                <a:effectLst/>
                <a:latin typeface="+mj-lt"/>
                <a:ea typeface="Calibri" panose="020F0502020204030204" pitchFamily="34" charset="0"/>
                <a:cs typeface="Times New Roman" panose="02020603050405020304" pitchFamily="18" charset="0"/>
              </a:rPr>
              <a:t>continuar la labor de CEMA en relación a la </a:t>
            </a:r>
            <a:r>
              <a:rPr lang="es-ES" sz="1400" b="1" dirty="0" smtClean="0">
                <a:solidFill>
                  <a:schemeClr val="tx1">
                    <a:lumMod val="50000"/>
                  </a:schemeClr>
                </a:solidFill>
                <a:effectLst/>
                <a:latin typeface="+mj-lt"/>
                <a:ea typeface="Calibri" panose="020F0502020204030204" pitchFamily="34" charset="0"/>
                <a:cs typeface="Times New Roman" panose="02020603050405020304" pitchFamily="18" charset="0"/>
              </a:rPr>
              <a:t>mejora de las condiciones de trabajo</a:t>
            </a:r>
            <a:r>
              <a:rPr lang="es-ES" sz="1400" dirty="0" smtClean="0">
                <a:solidFill>
                  <a:schemeClr val="tx1">
                    <a:lumMod val="50000"/>
                  </a:schemeClr>
                </a:solidFill>
                <a:effectLst/>
                <a:latin typeface="+mj-lt"/>
                <a:ea typeface="Calibri" panose="020F0502020204030204" pitchFamily="34" charset="0"/>
                <a:cs typeface="Times New Roman" panose="02020603050405020304" pitchFamily="18" charset="0"/>
              </a:rPr>
              <a:t>, así como servir </a:t>
            </a:r>
            <a:r>
              <a:rPr lang="es-ES" sz="1400" dirty="0">
                <a:solidFill>
                  <a:schemeClr val="tx1">
                    <a:lumMod val="50000"/>
                  </a:schemeClr>
                </a:solidFill>
                <a:effectLst/>
                <a:latin typeface="+mj-lt"/>
                <a:ea typeface="Calibri" panose="020F0502020204030204" pitchFamily="34" charset="0"/>
                <a:cs typeface="Times New Roman" panose="02020603050405020304" pitchFamily="18" charset="0"/>
              </a:rPr>
              <a:t>de ayuda a todos los trabajadores, responsables de las empresas y organizaciones sindicales del sector cementero para </a:t>
            </a:r>
            <a:r>
              <a:rPr lang="es-ES" sz="1400" b="1" dirty="0">
                <a:solidFill>
                  <a:schemeClr val="tx1">
                    <a:lumMod val="50000"/>
                  </a:schemeClr>
                </a:solidFill>
                <a:effectLst/>
                <a:latin typeface="+mj-lt"/>
                <a:ea typeface="Calibri" panose="020F0502020204030204" pitchFamily="34" charset="0"/>
                <a:cs typeface="Times New Roman" panose="02020603050405020304" pitchFamily="18" charset="0"/>
              </a:rPr>
              <a:t>conseguir </a:t>
            </a:r>
            <a:r>
              <a:rPr lang="es-ES" sz="1400" b="1" dirty="0" smtClean="0">
                <a:solidFill>
                  <a:schemeClr val="tx1">
                    <a:lumMod val="50000"/>
                  </a:schemeClr>
                </a:solidFill>
                <a:effectLst/>
                <a:latin typeface="+mj-lt"/>
                <a:ea typeface="Calibri" panose="020F0502020204030204" pitchFamily="34" charset="0"/>
                <a:cs typeface="Times New Roman" panose="02020603050405020304" pitchFamily="18" charset="0"/>
              </a:rPr>
              <a:t>un entorno de trabajo más seguro </a:t>
            </a:r>
            <a:r>
              <a:rPr lang="es-ES" sz="1400" dirty="0" smtClean="0">
                <a:solidFill>
                  <a:schemeClr val="tx1">
                    <a:lumMod val="50000"/>
                  </a:schemeClr>
                </a:solidFill>
                <a:effectLst/>
                <a:latin typeface="+mj-lt"/>
                <a:ea typeface="Calibri" panose="020F0502020204030204" pitchFamily="34" charset="0"/>
                <a:cs typeface="Times New Roman" panose="02020603050405020304" pitchFamily="18" charset="0"/>
              </a:rPr>
              <a:t>por </a:t>
            </a:r>
            <a:r>
              <a:rPr lang="es-ES" sz="1400" dirty="0">
                <a:solidFill>
                  <a:schemeClr val="tx1">
                    <a:lumMod val="50000"/>
                  </a:schemeClr>
                </a:solidFill>
                <a:effectLst/>
                <a:latin typeface="+mj-lt"/>
                <a:ea typeface="Calibri" panose="020F0502020204030204" pitchFamily="34" charset="0"/>
                <a:cs typeface="Times New Roman" panose="02020603050405020304" pitchFamily="18" charset="0"/>
              </a:rPr>
              <a:t>medio de la información facilitada en el mismo. </a:t>
            </a:r>
            <a:endParaRPr lang="es-ES" sz="1000" dirty="0">
              <a:solidFill>
                <a:schemeClr val="tx1">
                  <a:lumMod val="50000"/>
                </a:schemeClr>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s-ES" sz="1400" dirty="0">
                <a:solidFill>
                  <a:schemeClr val="tx1">
                    <a:lumMod val="50000"/>
                  </a:schemeClr>
                </a:solidFill>
                <a:effectLst/>
                <a:latin typeface="+mj-lt"/>
                <a:ea typeface="Calibri" panose="020F0502020204030204" pitchFamily="34" charset="0"/>
                <a:cs typeface="Times New Roman" panose="02020603050405020304" pitchFamily="18" charset="0"/>
              </a:rPr>
              <a:t>Para ello se han tenido en cuenta los siguientes objetivos de partida:</a:t>
            </a:r>
            <a:endParaRPr lang="es-ES" sz="1000" dirty="0">
              <a:solidFill>
                <a:schemeClr val="tx1">
                  <a:lumMod val="50000"/>
                </a:schemeClr>
              </a:solidFill>
              <a:effectLst/>
              <a:latin typeface="+mj-lt"/>
              <a:ea typeface="Calibri" panose="020F0502020204030204" pitchFamily="34" charset="0"/>
              <a:cs typeface="Times New Roman" panose="02020603050405020304" pitchFamily="18" charset="0"/>
            </a:endParaRPr>
          </a:p>
        </p:txBody>
      </p:sp>
      <p:graphicFrame>
        <p:nvGraphicFramePr>
          <p:cNvPr id="8" name="Diagrama 7"/>
          <p:cNvGraphicFramePr/>
          <p:nvPr>
            <p:extLst>
              <p:ext uri="{D42A27DB-BD31-4B8C-83A1-F6EECF244321}">
                <p14:modId xmlns:p14="http://schemas.microsoft.com/office/powerpoint/2010/main" val="2236399725"/>
              </p:ext>
            </p:extLst>
          </p:nvPr>
        </p:nvGraphicFramePr>
        <p:xfrm>
          <a:off x="2854411" y="1223318"/>
          <a:ext cx="6524367" cy="5486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0428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69849" y="143448"/>
            <a:ext cx="7469773" cy="923330"/>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endParaRPr lang="es-ES" dirty="0"/>
          </a:p>
        </p:txBody>
      </p:sp>
      <p:cxnSp>
        <p:nvCxnSpPr>
          <p:cNvPr id="3" name="Conector recto 2"/>
          <p:cNvCxnSpPr/>
          <p:nvPr/>
        </p:nvCxnSpPr>
        <p:spPr>
          <a:xfrm>
            <a:off x="266400" y="1102778"/>
            <a:ext cx="7221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169849" y="1600252"/>
            <a:ext cx="3265329" cy="388696"/>
          </a:xfrm>
          <a:prstGeom prst="rect">
            <a:avLst/>
          </a:prstGeom>
        </p:spPr>
        <p:txBody>
          <a:bodyPr wrap="square">
            <a:spAutoFit/>
          </a:bodyPr>
          <a:lstStyle/>
          <a:p>
            <a:pPr>
              <a:lnSpc>
                <a:spcPct val="107000"/>
              </a:lnSpc>
              <a:spcAft>
                <a:spcPts val="800"/>
              </a:spcAft>
            </a:pPr>
            <a:r>
              <a:rPr lang="es-ES" dirty="0" smtClean="0">
                <a:latin typeface="Century Gothic" panose="020B0502020202020204" pitchFamily="34" charset="0"/>
                <a:ea typeface="Calibri" panose="020F0502020204030204" pitchFamily="34" charset="0"/>
                <a:cs typeface="Times New Roman" panose="02020603050405020304" pitchFamily="18" charset="0"/>
              </a:rPr>
              <a:t>Metodología:</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 de texto 2"/>
          <p:cNvSpPr txBox="1">
            <a:spLocks noChangeArrowheads="1"/>
          </p:cNvSpPr>
          <p:nvPr/>
        </p:nvSpPr>
        <p:spPr bwMode="auto">
          <a:xfrm>
            <a:off x="266400" y="2522423"/>
            <a:ext cx="2699407" cy="1073394"/>
          </a:xfrm>
          <a:prstGeom prst="rect">
            <a:avLst/>
          </a:prstGeom>
          <a:solidFill>
            <a:schemeClr val="tx1">
              <a:lumMod val="85000"/>
            </a:schemeClr>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S" sz="1400" dirty="0">
                <a:solidFill>
                  <a:schemeClr val="tx1">
                    <a:lumMod val="50000"/>
                  </a:schemeClr>
                </a:solidFill>
                <a:latin typeface="+mj-lt"/>
                <a:ea typeface="Calibri" panose="020F0502020204030204" pitchFamily="34" charset="0"/>
                <a:cs typeface="Times New Roman" panose="02020603050405020304" pitchFamily="18" charset="0"/>
              </a:rPr>
              <a:t>A continuación se resume la metodología llevada a cabo para la ejecución de </a:t>
            </a:r>
            <a:r>
              <a:rPr lang="es-ES" sz="1400" dirty="0" smtClean="0">
                <a:solidFill>
                  <a:schemeClr val="tx1">
                    <a:lumMod val="50000"/>
                  </a:schemeClr>
                </a:solidFill>
                <a:latin typeface="+mj-lt"/>
                <a:ea typeface="Calibri" panose="020F0502020204030204" pitchFamily="34" charset="0"/>
                <a:cs typeface="Times New Roman" panose="02020603050405020304" pitchFamily="18" charset="0"/>
              </a:rPr>
              <a:t>esta acción:</a:t>
            </a:r>
            <a:endParaRPr lang="es-ES" sz="1000" dirty="0">
              <a:solidFill>
                <a:schemeClr val="tx1">
                  <a:lumMod val="50000"/>
                </a:schemeClr>
              </a:solidFill>
              <a:effectLst/>
              <a:latin typeface="+mj-lt"/>
              <a:ea typeface="Calibri" panose="020F0502020204030204" pitchFamily="34" charset="0"/>
              <a:cs typeface="Times New Roman" panose="02020603050405020304" pitchFamily="18" charset="0"/>
            </a:endParaRPr>
          </a:p>
        </p:txBody>
      </p:sp>
      <p:graphicFrame>
        <p:nvGraphicFramePr>
          <p:cNvPr id="10" name="Diagrama 9"/>
          <p:cNvGraphicFramePr/>
          <p:nvPr>
            <p:extLst>
              <p:ext uri="{D42A27DB-BD31-4B8C-83A1-F6EECF244321}">
                <p14:modId xmlns:p14="http://schemas.microsoft.com/office/powerpoint/2010/main" val="3201547696"/>
              </p:ext>
            </p:extLst>
          </p:nvPr>
        </p:nvGraphicFramePr>
        <p:xfrm>
          <a:off x="3435178" y="1431582"/>
          <a:ext cx="5400040" cy="4933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0183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69849" y="143448"/>
            <a:ext cx="7469773" cy="923330"/>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endParaRPr lang="es-ES" dirty="0"/>
          </a:p>
        </p:txBody>
      </p:sp>
      <p:cxnSp>
        <p:nvCxnSpPr>
          <p:cNvPr id="3" name="Conector recto 2"/>
          <p:cNvCxnSpPr/>
          <p:nvPr/>
        </p:nvCxnSpPr>
        <p:spPr>
          <a:xfrm>
            <a:off x="266400" y="1102778"/>
            <a:ext cx="7221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169849" y="1600252"/>
            <a:ext cx="3265329" cy="373500"/>
          </a:xfrm>
          <a:prstGeom prst="rect">
            <a:avLst/>
          </a:prstGeom>
        </p:spPr>
        <p:txBody>
          <a:bodyPr wrap="square">
            <a:spAutoFit/>
          </a:bodyPr>
          <a:lstStyle/>
          <a:p>
            <a:pPr>
              <a:lnSpc>
                <a:spcPct val="107000"/>
              </a:lnSpc>
              <a:spcAft>
                <a:spcPts val="800"/>
              </a:spcAft>
            </a:pPr>
            <a:r>
              <a:rPr lang="es-ES" dirty="0" smtClean="0">
                <a:latin typeface="Century Gothic" panose="020B0502020202020204" pitchFamily="34" charset="0"/>
                <a:ea typeface="Calibri" panose="020F0502020204030204" pitchFamily="34" charset="0"/>
                <a:cs typeface="Times New Roman" panose="02020603050405020304" pitchFamily="18" charset="0"/>
              </a:rPr>
              <a:t>Alcance sectorial:</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 de texto 2"/>
          <p:cNvSpPr txBox="1">
            <a:spLocks noChangeArrowheads="1"/>
          </p:cNvSpPr>
          <p:nvPr/>
        </p:nvSpPr>
        <p:spPr bwMode="auto">
          <a:xfrm>
            <a:off x="291299" y="2156198"/>
            <a:ext cx="2699407" cy="2372602"/>
          </a:xfrm>
          <a:prstGeom prst="rect">
            <a:avLst/>
          </a:prstGeom>
          <a:solidFill>
            <a:schemeClr val="tx1">
              <a:lumMod val="85000"/>
            </a:schemeClr>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S" sz="1400" dirty="0" smtClean="0">
                <a:solidFill>
                  <a:schemeClr val="tx1">
                    <a:lumMod val="50000"/>
                  </a:schemeClr>
                </a:solidFill>
                <a:latin typeface="+mj-lt"/>
                <a:ea typeface="Calibri" panose="020F0502020204030204" pitchFamily="34" charset="0"/>
                <a:cs typeface="Times New Roman" panose="02020603050405020304" pitchFamily="18" charset="0"/>
              </a:rPr>
              <a:t>Desde el ámbito sectorial la acción va dirigida directamente al sector cementero, aunque parte de los productos finales realizados pueden servir para empresas y trabajadores de sectores afines (áridos, piedra, yesos…).</a:t>
            </a:r>
            <a:endParaRPr lang="es-ES" sz="1000" dirty="0">
              <a:solidFill>
                <a:schemeClr val="tx1">
                  <a:lumMod val="50000"/>
                </a:schemeClr>
              </a:solidFill>
              <a:effectLst/>
              <a:latin typeface="+mj-lt"/>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77200" y="2742350"/>
            <a:ext cx="4482647" cy="33619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cxnSp>
        <p:nvCxnSpPr>
          <p:cNvPr id="8" name="Conector angular 7"/>
          <p:cNvCxnSpPr>
            <a:stCxn id="6" idx="3"/>
            <a:endCxn id="4" idx="3"/>
          </p:cNvCxnSpPr>
          <p:nvPr/>
        </p:nvCxnSpPr>
        <p:spPr>
          <a:xfrm flipV="1">
            <a:off x="2990706" y="2742350"/>
            <a:ext cx="3127818" cy="600149"/>
          </a:xfrm>
          <a:prstGeom prst="bentConnector4">
            <a:avLst>
              <a:gd name="adj1" fmla="val 14171"/>
              <a:gd name="adj2" fmla="val 235758"/>
            </a:avLst>
          </a:prstGeom>
          <a:ln w="57150">
            <a:solidFill>
              <a:schemeClr val="tx1">
                <a:lumMod val="8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804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69849" y="143448"/>
            <a:ext cx="7469773" cy="923330"/>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endParaRPr lang="es-ES" dirty="0"/>
          </a:p>
        </p:txBody>
      </p:sp>
      <p:cxnSp>
        <p:nvCxnSpPr>
          <p:cNvPr id="3" name="Conector recto 2"/>
          <p:cNvCxnSpPr/>
          <p:nvPr/>
        </p:nvCxnSpPr>
        <p:spPr>
          <a:xfrm>
            <a:off x="266400" y="1102778"/>
            <a:ext cx="7221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169849" y="1600252"/>
            <a:ext cx="3265329" cy="685059"/>
          </a:xfrm>
          <a:prstGeom prst="rect">
            <a:avLst/>
          </a:prstGeom>
        </p:spPr>
        <p:txBody>
          <a:bodyPr wrap="square">
            <a:spAutoFit/>
          </a:bodyPr>
          <a:lstStyle/>
          <a:p>
            <a:pPr>
              <a:lnSpc>
                <a:spcPct val="107000"/>
              </a:lnSpc>
              <a:spcAft>
                <a:spcPts val="800"/>
              </a:spcAft>
            </a:pPr>
            <a:r>
              <a:rPr lang="es-ES" dirty="0" smtClean="0">
                <a:latin typeface="Century Gothic" panose="020B0502020202020204" pitchFamily="34" charset="0"/>
                <a:ea typeface="Calibri" panose="020F0502020204030204" pitchFamily="34" charset="0"/>
                <a:cs typeface="Times New Roman" panose="02020603050405020304" pitchFamily="18" charset="0"/>
              </a:rPr>
              <a:t>Alcance desde el ámbito de la siniestralidad:</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 de texto 2"/>
          <p:cNvSpPr txBox="1">
            <a:spLocks noChangeArrowheads="1"/>
          </p:cNvSpPr>
          <p:nvPr/>
        </p:nvSpPr>
        <p:spPr bwMode="auto">
          <a:xfrm>
            <a:off x="291299" y="2530598"/>
            <a:ext cx="2699407" cy="2424461"/>
          </a:xfrm>
          <a:prstGeom prst="rect">
            <a:avLst/>
          </a:prstGeom>
          <a:solidFill>
            <a:schemeClr val="tx1">
              <a:lumMod val="85000"/>
            </a:schemeClr>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S" sz="1400" dirty="0">
                <a:solidFill>
                  <a:schemeClr val="tx1">
                    <a:lumMod val="50000"/>
                  </a:schemeClr>
                </a:solidFill>
                <a:latin typeface="+mj-lt"/>
                <a:ea typeface="Calibri" panose="020F0502020204030204" pitchFamily="34" charset="0"/>
                <a:cs typeface="Times New Roman" panose="02020603050405020304" pitchFamily="18" charset="0"/>
              </a:rPr>
              <a:t>Tras </a:t>
            </a:r>
            <a:r>
              <a:rPr lang="es-ES" sz="1400" dirty="0" smtClean="0">
                <a:solidFill>
                  <a:schemeClr val="tx1">
                    <a:lumMod val="50000"/>
                  </a:schemeClr>
                </a:solidFill>
                <a:latin typeface="+mj-lt"/>
                <a:ea typeface="Calibri" panose="020F0502020204030204" pitchFamily="34" charset="0"/>
                <a:cs typeface="Times New Roman" panose="02020603050405020304" pitchFamily="18" charset="0"/>
              </a:rPr>
              <a:t>un minucioso estudio y evaluación de la siniestralidad del sector, </a:t>
            </a:r>
            <a:r>
              <a:rPr lang="es-ES" sz="1400" dirty="0">
                <a:solidFill>
                  <a:schemeClr val="tx1">
                    <a:lumMod val="50000"/>
                  </a:schemeClr>
                </a:solidFill>
                <a:latin typeface="+mj-lt"/>
                <a:ea typeface="Calibri" panose="020F0502020204030204" pitchFamily="34" charset="0"/>
                <a:cs typeface="Times New Roman" panose="02020603050405020304" pitchFamily="18" charset="0"/>
              </a:rPr>
              <a:t>se ha decidido que los riesgos a </a:t>
            </a:r>
            <a:r>
              <a:rPr lang="es-ES" sz="1400" dirty="0" smtClean="0">
                <a:solidFill>
                  <a:schemeClr val="tx1">
                    <a:lumMod val="50000"/>
                  </a:schemeClr>
                </a:solidFill>
                <a:latin typeface="+mj-lt"/>
                <a:ea typeface="Calibri" panose="020F0502020204030204" pitchFamily="34" charset="0"/>
                <a:cs typeface="Times New Roman" panose="02020603050405020304" pitchFamily="18" charset="0"/>
              </a:rPr>
              <a:t>considerar </a:t>
            </a:r>
            <a:r>
              <a:rPr lang="es-ES" sz="1400" dirty="0">
                <a:solidFill>
                  <a:schemeClr val="tx1">
                    <a:lumMod val="50000"/>
                  </a:schemeClr>
                </a:solidFill>
                <a:latin typeface="+mj-lt"/>
                <a:ea typeface="Calibri" panose="020F0502020204030204" pitchFamily="34" charset="0"/>
                <a:cs typeface="Times New Roman" panose="02020603050405020304" pitchFamily="18" charset="0"/>
              </a:rPr>
              <a:t>dentro del alcance del presente proyecto son los que por gravedad o frecuencia son objetivo para reducir la siniestralidad del sector. </a:t>
            </a:r>
            <a:endParaRPr lang="es-ES" sz="1000" dirty="0">
              <a:solidFill>
                <a:schemeClr val="tx1">
                  <a:lumMod val="50000"/>
                </a:schemeClr>
              </a:solidFill>
              <a:effectLst/>
              <a:latin typeface="+mj-lt"/>
              <a:ea typeface="Calibri" panose="020F0502020204030204" pitchFamily="34" charset="0"/>
              <a:cs typeface="Times New Roman" panose="02020603050405020304" pitchFamily="18" charset="0"/>
            </a:endParaRPr>
          </a:p>
        </p:txBody>
      </p:sp>
      <p:sp>
        <p:nvSpPr>
          <p:cNvPr id="2" name="Rectángulo redondeado 1"/>
          <p:cNvSpPr/>
          <p:nvPr/>
        </p:nvSpPr>
        <p:spPr>
          <a:xfrm>
            <a:off x="4388163" y="1716615"/>
            <a:ext cx="4053017" cy="3096000"/>
          </a:xfrm>
          <a:prstGeom prst="roundRect">
            <a:avLst>
              <a:gd name="adj" fmla="val 8527"/>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descr="señal_distinto_nivel.jpg"/>
          <p:cNvPicPr/>
          <p:nvPr/>
        </p:nvPicPr>
        <p:blipFill>
          <a:blip r:embed="rId2" cstate="screen">
            <a:extLst>
              <a:ext uri="{BEBA8EAE-BF5A-486C-A8C5-ECC9F3942E4B}">
                <a14:imgProps xmlns:a14="http://schemas.microsoft.com/office/drawing/2010/main">
                  <a14:imgLayer r:embed="rId3">
                    <a14:imgEffect>
                      <a14:backgroundRemoval t="0" b="100000" l="0" r="100000">
                        <a14:foregroundMark x1="93068" y1="62051" x2="93068" y2="62051"/>
                        <a14:foregroundMark x1="21386" y1="25128" x2="21386" y2="25128"/>
                        <a14:backgroundMark x1="845" y1="98872" x2="845" y2="98872"/>
                      </a14:backgroundRemoval>
                    </a14:imgEffect>
                  </a14:imgLayer>
                </a14:imgProps>
              </a:ext>
              <a:ext uri="{28A0092B-C50C-407E-A947-70E740481C1C}">
                <a14:useLocalDpi xmlns:a14="http://schemas.microsoft.com/office/drawing/2010/main"/>
              </a:ext>
            </a:extLst>
          </a:blip>
          <a:stretch>
            <a:fillRect/>
          </a:stretch>
        </p:blipFill>
        <p:spPr>
          <a:xfrm>
            <a:off x="4684730" y="3066907"/>
            <a:ext cx="1059534" cy="831583"/>
          </a:xfrm>
          <a:prstGeom prst="rect">
            <a:avLst/>
          </a:prstGeom>
        </p:spPr>
      </p:pic>
      <p:pic>
        <p:nvPicPr>
          <p:cNvPr id="11" name="Imagen 10" descr="señal_mismo_nivel.jpg"/>
          <p:cNvPicPr/>
          <p:nvPr/>
        </p:nvPicPr>
        <p:blipFill>
          <a:blip r:embed="rId4" cstate="screen">
            <a:extLst>
              <a:ext uri="{BEBA8EAE-BF5A-486C-A8C5-ECC9F3942E4B}">
                <a14:imgProps xmlns:a14="http://schemas.microsoft.com/office/drawing/2010/main">
                  <a14:imgLayer r:embed="rId5">
                    <a14:imgEffect>
                      <a14:backgroundRemoval t="0" b="100000" l="0" r="100000">
                        <a14:foregroundMark x1="78583" y1="32882" x2="78583" y2="32882"/>
                      </a14:backgroundRemoval>
                    </a14:imgEffect>
                  </a14:imgLayer>
                </a14:imgProps>
              </a:ext>
              <a:ext uri="{28A0092B-C50C-407E-A947-70E740481C1C}">
                <a14:useLocalDpi xmlns:a14="http://schemas.microsoft.com/office/drawing/2010/main"/>
              </a:ext>
            </a:extLst>
          </a:blip>
          <a:stretch>
            <a:fillRect/>
          </a:stretch>
        </p:blipFill>
        <p:spPr>
          <a:xfrm>
            <a:off x="5068634" y="1895008"/>
            <a:ext cx="1048772" cy="831582"/>
          </a:xfrm>
          <a:prstGeom prst="rect">
            <a:avLst/>
          </a:prstGeom>
        </p:spPr>
      </p:pic>
      <p:pic>
        <p:nvPicPr>
          <p:cNvPr id="12" name="Imagen 11" descr="señal_contactos_térmicos.jpg"/>
          <p:cNvPicPr/>
          <p:nvPr/>
        </p:nvPicPr>
        <p:blipFill>
          <a:blip r:embed="rId6" cstate="screen">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6537689" y="1893439"/>
            <a:ext cx="1065404" cy="831583"/>
          </a:xfrm>
          <a:prstGeom prst="rect">
            <a:avLst/>
          </a:prstGeom>
        </p:spPr>
      </p:pic>
      <p:pic>
        <p:nvPicPr>
          <p:cNvPr id="13" name="1 Imagen"/>
          <p:cNvPicPr/>
          <p:nvPr/>
        </p:nvPicPr>
        <p:blipFill>
          <a:blip r:embed="rId8" cstate="screen">
            <a:extLst>
              <a:ext uri="{28A0092B-C50C-407E-A947-70E740481C1C}">
                <a14:useLocalDpi xmlns:a14="http://schemas.microsoft.com/office/drawing/2010/main"/>
              </a:ext>
            </a:extLst>
          </a:blip>
          <a:stretch>
            <a:fillRect/>
          </a:stretch>
        </p:blipFill>
        <p:spPr>
          <a:xfrm>
            <a:off x="5860759" y="3735399"/>
            <a:ext cx="1058556" cy="831583"/>
          </a:xfrm>
          <a:prstGeom prst="rect">
            <a:avLst/>
          </a:prstGeom>
        </p:spPr>
      </p:pic>
      <p:pic>
        <p:nvPicPr>
          <p:cNvPr id="14" name="12 Imagen"/>
          <p:cNvPicPr/>
          <p:nvPr/>
        </p:nvPicPr>
        <p:blipFill>
          <a:blip r:embed="rId9" cstate="screen">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7110344" y="3066907"/>
            <a:ext cx="1058556" cy="831583"/>
          </a:xfrm>
          <a:prstGeom prst="rect">
            <a:avLst/>
          </a:prstGeom>
        </p:spPr>
      </p:pic>
      <p:sp>
        <p:nvSpPr>
          <p:cNvPr id="5" name="Flecha a la derecha con bandas 4"/>
          <p:cNvSpPr/>
          <p:nvPr/>
        </p:nvSpPr>
        <p:spPr>
          <a:xfrm rot="20573613">
            <a:off x="3137248" y="3414688"/>
            <a:ext cx="1087297" cy="444844"/>
          </a:xfrm>
          <a:prstGeom prst="stripedRightArrow">
            <a:avLst>
              <a:gd name="adj1" fmla="val 27778"/>
              <a:gd name="adj2" fmla="val 1694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 de texto 2"/>
          <p:cNvSpPr txBox="1">
            <a:spLocks noChangeArrowheads="1"/>
          </p:cNvSpPr>
          <p:nvPr/>
        </p:nvSpPr>
        <p:spPr bwMode="auto">
          <a:xfrm>
            <a:off x="291298" y="5200346"/>
            <a:ext cx="2699407" cy="1311665"/>
          </a:xfrm>
          <a:prstGeom prst="rect">
            <a:avLst/>
          </a:prstGeom>
          <a:solidFill>
            <a:schemeClr val="tx1">
              <a:lumMod val="85000"/>
            </a:schemeClr>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S" sz="1400" dirty="0" smtClean="0">
                <a:solidFill>
                  <a:schemeClr val="tx1">
                    <a:lumMod val="50000"/>
                  </a:schemeClr>
                </a:solidFill>
                <a:latin typeface="+mj-lt"/>
                <a:ea typeface="Calibri" panose="020F0502020204030204" pitchFamily="34" charset="0"/>
                <a:cs typeface="Times New Roman" panose="02020603050405020304" pitchFamily="18" charset="0"/>
              </a:rPr>
              <a:t>Destacar que el riesgo de sobreesfuerzos fue analizado en un proyecto anterior a este y por este motivo no se ha tratado en el presente.</a:t>
            </a:r>
            <a:endParaRPr lang="es-ES" sz="1000" dirty="0">
              <a:solidFill>
                <a:schemeClr val="tx1">
                  <a:lumMod val="50000"/>
                </a:schemeClr>
              </a:solidFill>
              <a:effectLst/>
              <a:latin typeface="+mj-lt"/>
              <a:ea typeface="Calibri" panose="020F0502020204030204" pitchFamily="34" charset="0"/>
              <a:cs typeface="Times New Roman" panose="02020603050405020304" pitchFamily="18" charset="0"/>
            </a:endParaRPr>
          </a:p>
        </p:txBody>
      </p:sp>
      <p:sp>
        <p:nvSpPr>
          <p:cNvPr id="16" name="Rectángulo redondeado 15"/>
          <p:cNvSpPr/>
          <p:nvPr/>
        </p:nvSpPr>
        <p:spPr>
          <a:xfrm>
            <a:off x="4388162" y="5240819"/>
            <a:ext cx="4053017" cy="1229616"/>
          </a:xfrm>
          <a:prstGeom prst="roundRect">
            <a:avLst>
              <a:gd name="adj" fmla="val 8527"/>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Imagen 1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21428" y="5367450"/>
            <a:ext cx="1186483" cy="976355"/>
          </a:xfrm>
          <a:prstGeom prst="rect">
            <a:avLst/>
          </a:prstGeom>
        </p:spPr>
      </p:pic>
      <p:sp>
        <p:nvSpPr>
          <p:cNvPr id="18" name="Flecha a la derecha con bandas 17"/>
          <p:cNvSpPr/>
          <p:nvPr/>
        </p:nvSpPr>
        <p:spPr>
          <a:xfrm>
            <a:off x="3127881" y="5633205"/>
            <a:ext cx="1087297" cy="444844"/>
          </a:xfrm>
          <a:prstGeom prst="stripedRightArrow">
            <a:avLst>
              <a:gd name="adj1" fmla="val 27778"/>
              <a:gd name="adj2" fmla="val 169444"/>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5400000" scaled="1"/>
            <a:tileRect/>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41797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cstate="screen">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auto">
          <a:xfrm>
            <a:off x="1990090" y="3536048"/>
            <a:ext cx="5163820" cy="2777490"/>
          </a:xfrm>
          <a:prstGeom prst="round2DiagRect">
            <a:avLst>
              <a:gd name="adj1" fmla="val 16667"/>
              <a:gd name="adj2" fmla="val 0"/>
            </a:avLst>
          </a:prstGeom>
          <a:ln w="88900" cap="sq" cmpd="sng" algn="ctr">
            <a:solidFill>
              <a:srgbClr val="FFFFFF"/>
            </a:solidFill>
            <a:prstDash val="solid"/>
            <a:miter lim="800000"/>
            <a:headEnd type="none" w="med" len="med"/>
            <a:tailEnd type="none" w="med" len="med"/>
          </a:ln>
          <a:effectLst>
            <a:outerShdw blurRad="254000" algn="tl" rotWithShape="0">
              <a:srgbClr val="000000">
                <a:alpha val="43000"/>
              </a:srgbClr>
            </a:outerShdw>
          </a:effectLst>
          <a:extLst>
            <a:ext uri="{53640926-AAD7-44D8-BBD7-CCE9431645EC}">
              <a14:shadowObscured xmlns:a14="http://schemas.microsoft.com/office/drawing/2010/main"/>
            </a:ext>
          </a:extLst>
        </p:spPr>
      </p:pic>
      <p:sp>
        <p:nvSpPr>
          <p:cNvPr id="9" name="CuadroTexto 8"/>
          <p:cNvSpPr txBox="1"/>
          <p:nvPr/>
        </p:nvSpPr>
        <p:spPr>
          <a:xfrm>
            <a:off x="169849" y="143448"/>
            <a:ext cx="7469773" cy="1846659"/>
          </a:xfrm>
          <a:prstGeom prst="rect">
            <a:avLst/>
          </a:prstGeom>
          <a:noFill/>
        </p:spPr>
        <p:txBody>
          <a:bodyPr wrap="square" rtlCol="0">
            <a:spAutoFit/>
          </a:bodyPr>
          <a:lstStyle/>
          <a:p>
            <a:r>
              <a:rPr lang="es-ES" sz="2400" b="1" dirty="0">
                <a:solidFill>
                  <a:schemeClr val="accent5">
                    <a:lumMod val="75000"/>
                  </a:schemeClr>
                </a:solidFill>
                <a:effectLst>
                  <a:outerShdw blurRad="38100" dist="38100" dir="2700000" algn="tl">
                    <a:srgbClr val="000000">
                      <a:alpha val="43137"/>
                    </a:srgbClr>
                  </a:outerShdw>
                </a:effectLst>
              </a:rPr>
              <a:t>Presentación del proyecto</a:t>
            </a:r>
            <a:r>
              <a:rPr lang="es-ES" sz="2400" b="1" dirty="0" smtClean="0">
                <a:solidFill>
                  <a:schemeClr val="accent5">
                    <a:lumMod val="75000"/>
                  </a:schemeClr>
                </a:solidFill>
                <a:effectLst>
                  <a:outerShdw blurRad="38100" dist="38100" dir="2700000" algn="tl">
                    <a:srgbClr val="000000">
                      <a:alpha val="43137"/>
                    </a:srgbClr>
                  </a:outerShdw>
                </a:effectLst>
              </a:rPr>
              <a:t>:</a:t>
            </a:r>
          </a:p>
          <a:p>
            <a:endParaRPr lang="es-ES" dirty="0">
              <a:solidFill>
                <a:schemeClr val="accent5">
                  <a:lumMod val="75000"/>
                </a:schemeClr>
              </a:solidFill>
              <a:effectLst>
                <a:outerShdw blurRad="38100" dist="38100" dir="2700000" algn="tl">
                  <a:srgbClr val="000000">
                    <a:alpha val="43137"/>
                  </a:srgbClr>
                </a:outerShdw>
              </a:effectLst>
            </a:endParaRPr>
          </a:p>
          <a:p>
            <a:r>
              <a:rPr lang="es-ES" b="1" dirty="0" smtClean="0">
                <a:solidFill>
                  <a:schemeClr val="accent5">
                    <a:lumMod val="75000"/>
                  </a:schemeClr>
                </a:solidFill>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p>
          <a:p>
            <a:endParaRPr lang="es-ES" dirty="0">
              <a:solidFill>
                <a:schemeClr val="accent5">
                  <a:lumMod val="75000"/>
                </a:schemeClr>
              </a:solidFill>
            </a:endParaRPr>
          </a:p>
        </p:txBody>
      </p:sp>
      <p:sp>
        <p:nvSpPr>
          <p:cNvPr id="10" name="CuadroTexto 9"/>
          <p:cNvSpPr txBox="1"/>
          <p:nvPr/>
        </p:nvSpPr>
        <p:spPr>
          <a:xfrm>
            <a:off x="0" y="2326180"/>
            <a:ext cx="9144000" cy="646331"/>
          </a:xfrm>
          <a:prstGeom prst="rect">
            <a:avLst/>
          </a:prstGeom>
          <a:noFill/>
          <a:ln>
            <a:solidFill>
              <a:schemeClr val="tx1"/>
            </a:solidFill>
          </a:ln>
        </p:spPr>
        <p:txBody>
          <a:bodyPr wrap="square" rtlCol="0">
            <a:spAutoFit/>
          </a:bodyPr>
          <a:lstStyle/>
          <a:p>
            <a:pPr algn="ctr"/>
            <a:r>
              <a:rPr lang="es-ES" sz="3600" b="1" dirty="0" smtClean="0">
                <a:effectLst>
                  <a:outerShdw blurRad="38100" dist="38100" dir="2700000" algn="tl">
                    <a:srgbClr val="000000">
                      <a:alpha val="43137"/>
                    </a:srgbClr>
                  </a:outerShdw>
                </a:effectLst>
              </a:rPr>
              <a:t>// Productos finales //</a:t>
            </a:r>
            <a:endParaRPr lang="es-ES" sz="2800" dirty="0"/>
          </a:p>
        </p:txBody>
      </p:sp>
    </p:spTree>
    <p:extLst>
      <p:ext uri="{BB962C8B-B14F-4D97-AF65-F5344CB8AC3E}">
        <p14:creationId xmlns:p14="http://schemas.microsoft.com/office/powerpoint/2010/main" val="297807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69849" y="143448"/>
            <a:ext cx="7469773" cy="923330"/>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endParaRPr lang="es-ES" dirty="0"/>
          </a:p>
        </p:txBody>
      </p:sp>
      <p:cxnSp>
        <p:nvCxnSpPr>
          <p:cNvPr id="3" name="Conector recto 2"/>
          <p:cNvCxnSpPr/>
          <p:nvPr/>
        </p:nvCxnSpPr>
        <p:spPr>
          <a:xfrm>
            <a:off x="266400" y="1102778"/>
            <a:ext cx="7221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169849" y="1600252"/>
            <a:ext cx="3265329" cy="388696"/>
          </a:xfrm>
          <a:prstGeom prst="rect">
            <a:avLst/>
          </a:prstGeom>
        </p:spPr>
        <p:txBody>
          <a:bodyPr wrap="square">
            <a:spAutoFit/>
          </a:bodyPr>
          <a:lstStyle/>
          <a:p>
            <a:pPr>
              <a:lnSpc>
                <a:spcPct val="107000"/>
              </a:lnSpc>
              <a:spcAft>
                <a:spcPts val="800"/>
              </a:spcAft>
            </a:pPr>
            <a:r>
              <a:rPr lang="es-ES" dirty="0" smtClean="0">
                <a:latin typeface="Century Gothic" panose="020B0502020202020204" pitchFamily="34" charset="0"/>
                <a:ea typeface="Calibri" panose="020F0502020204030204" pitchFamily="34" charset="0"/>
                <a:cs typeface="Times New Roman" panose="02020603050405020304" pitchFamily="18" charset="0"/>
              </a:rPr>
              <a:t>Productos finales:</a:t>
            </a:r>
            <a:endParaRPr lang="es-ES"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 de texto 2"/>
          <p:cNvSpPr txBox="1">
            <a:spLocks noChangeArrowheads="1"/>
          </p:cNvSpPr>
          <p:nvPr/>
        </p:nvSpPr>
        <p:spPr bwMode="auto">
          <a:xfrm>
            <a:off x="266400" y="2522423"/>
            <a:ext cx="2699407" cy="1011609"/>
          </a:xfrm>
          <a:prstGeom prst="rect">
            <a:avLst/>
          </a:prstGeom>
          <a:solidFill>
            <a:schemeClr val="tx1">
              <a:lumMod val="85000"/>
            </a:schemeClr>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S" sz="1400" dirty="0" smtClean="0">
                <a:solidFill>
                  <a:schemeClr val="tx1">
                    <a:lumMod val="50000"/>
                  </a:schemeClr>
                </a:solidFill>
                <a:latin typeface="+mj-lt"/>
                <a:ea typeface="Calibri" panose="020F0502020204030204" pitchFamily="34" charset="0"/>
                <a:cs typeface="Times New Roman" panose="02020603050405020304" pitchFamily="18" charset="0"/>
              </a:rPr>
              <a:t>De la ejecución de la presente acción se han obtenido los siguientes productos finales:</a:t>
            </a:r>
            <a:endParaRPr lang="es-ES" sz="1000" dirty="0">
              <a:solidFill>
                <a:schemeClr val="tx1">
                  <a:lumMod val="50000"/>
                </a:schemeClr>
              </a:solidFill>
              <a:effectLst/>
              <a:latin typeface="+mj-lt"/>
              <a:ea typeface="Calibri" panose="020F0502020204030204" pitchFamily="34" charset="0"/>
              <a:cs typeface="Times New Roman" panose="02020603050405020304" pitchFamily="18" charset="0"/>
            </a:endParaRPr>
          </a:p>
        </p:txBody>
      </p:sp>
      <p:graphicFrame>
        <p:nvGraphicFramePr>
          <p:cNvPr id="2" name="Diagrama 1"/>
          <p:cNvGraphicFramePr/>
          <p:nvPr>
            <p:extLst>
              <p:ext uri="{D42A27DB-BD31-4B8C-83A1-F6EECF244321}">
                <p14:modId xmlns:p14="http://schemas.microsoft.com/office/powerpoint/2010/main" val="2528062888"/>
              </p:ext>
            </p:extLst>
          </p:nvPr>
        </p:nvGraphicFramePr>
        <p:xfrm>
          <a:off x="3048000" y="1287200"/>
          <a:ext cx="5901600" cy="54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 de texto 2"/>
          <p:cNvSpPr txBox="1">
            <a:spLocks noChangeArrowheads="1"/>
          </p:cNvSpPr>
          <p:nvPr/>
        </p:nvSpPr>
        <p:spPr bwMode="auto">
          <a:xfrm>
            <a:off x="266400" y="4491266"/>
            <a:ext cx="2699407" cy="1279339"/>
          </a:xfrm>
          <a:prstGeom prst="rect">
            <a:avLst/>
          </a:prstGeom>
          <a:solidFill>
            <a:schemeClr val="tx1">
              <a:lumMod val="85000"/>
            </a:schemeClr>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S" sz="1400" dirty="0" smtClean="0">
                <a:solidFill>
                  <a:schemeClr val="tx1">
                    <a:lumMod val="50000"/>
                  </a:schemeClr>
                </a:solidFill>
                <a:latin typeface="+mj-lt"/>
                <a:ea typeface="Calibri" panose="020F0502020204030204" pitchFamily="34" charset="0"/>
                <a:cs typeface="Times New Roman" panose="02020603050405020304" pitchFamily="18" charset="0"/>
              </a:rPr>
              <a:t>Los productos finales que se exponen a continuación están disponibles en la web de la F. CEMA, así como en su canal de YouTube.</a:t>
            </a:r>
            <a:endParaRPr lang="es-ES" sz="1000" dirty="0">
              <a:solidFill>
                <a:schemeClr val="tx1">
                  <a:lumMod val="50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1042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69849" y="143448"/>
            <a:ext cx="7469773" cy="923330"/>
          </a:xfrm>
          <a:prstGeom prst="rect">
            <a:avLst/>
          </a:prstGeom>
          <a:noFill/>
        </p:spPr>
        <p:txBody>
          <a:bodyPr wrap="square" rtlCol="0">
            <a:spAutoFit/>
          </a:bodyPr>
          <a:lstStyle/>
          <a:p>
            <a:r>
              <a:rPr lang="es-ES" b="1" dirty="0" smtClean="0">
                <a:effectLst>
                  <a:outerShdw blurRad="38100" dist="38100" dir="2700000" algn="tl">
                    <a:srgbClr val="000000">
                      <a:alpha val="43137"/>
                    </a:srgbClr>
                  </a:outerShdw>
                </a:effectLst>
              </a:rPr>
              <a:t>“Asistencia técnica para la identificación de causas y propuesta de medidas preventivas relativas a accidentes e incidentes en el sector cementero”. Acción IS-0109/2012</a:t>
            </a:r>
            <a:endParaRPr lang="es-ES" dirty="0"/>
          </a:p>
        </p:txBody>
      </p:sp>
      <p:cxnSp>
        <p:nvCxnSpPr>
          <p:cNvPr id="3" name="Conector recto 2"/>
          <p:cNvCxnSpPr/>
          <p:nvPr/>
        </p:nvCxnSpPr>
        <p:spPr>
          <a:xfrm>
            <a:off x="266400" y="1102778"/>
            <a:ext cx="72216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2" name="Diagrama 1"/>
          <p:cNvGraphicFramePr/>
          <p:nvPr>
            <p:extLst>
              <p:ext uri="{D42A27DB-BD31-4B8C-83A1-F6EECF244321}">
                <p14:modId xmlns:p14="http://schemas.microsoft.com/office/powerpoint/2010/main" val="1671309380"/>
              </p:ext>
            </p:extLst>
          </p:nvPr>
        </p:nvGraphicFramePr>
        <p:xfrm>
          <a:off x="169848" y="1336628"/>
          <a:ext cx="8825871" cy="1023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redondeado 4"/>
          <p:cNvSpPr/>
          <p:nvPr/>
        </p:nvSpPr>
        <p:spPr>
          <a:xfrm>
            <a:off x="3521677" y="3049037"/>
            <a:ext cx="5424616" cy="2888384"/>
          </a:xfrm>
          <a:prstGeom prst="roundRect">
            <a:avLst>
              <a:gd name="adj" fmla="val 5209"/>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t>El </a:t>
            </a:r>
            <a:r>
              <a:rPr lang="es-ES" dirty="0"/>
              <a:t>folleto muestra de forma resumida las principales conclusiones sobre la siniestralidad en el sector cementero y las medidas preventivas asociadas a los cinco riesgos analizados en el </a:t>
            </a:r>
            <a:r>
              <a:rPr lang="es-ES" dirty="0" smtClean="0"/>
              <a:t>proyecto.</a:t>
            </a:r>
          </a:p>
          <a:p>
            <a:endParaRPr lang="es-ES" dirty="0"/>
          </a:p>
          <a:p>
            <a:r>
              <a:rPr lang="es-ES" dirty="0" smtClean="0"/>
              <a:t>Este </a:t>
            </a:r>
            <a:r>
              <a:rPr lang="es-ES" dirty="0"/>
              <a:t>folleto pretende </a:t>
            </a:r>
            <a:r>
              <a:rPr lang="es-ES" dirty="0" smtClean="0"/>
              <a:t>incentivar y concienciar a los trabajadores de una manera sencilla centrando la importancia en la siniestralidad existente.</a:t>
            </a:r>
            <a:endParaRPr lang="es-ES" dirty="0"/>
          </a:p>
        </p:txBody>
      </p:sp>
      <p:pic>
        <p:nvPicPr>
          <p:cNvPr id="4" name="Imagen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3912" y="2729229"/>
            <a:ext cx="2501070" cy="3528000"/>
          </a:xfrm>
          <a:prstGeom prst="rect">
            <a:avLst/>
          </a:prstGeom>
        </p:spPr>
      </p:pic>
    </p:spTree>
    <p:extLst>
      <p:ext uri="{BB962C8B-B14F-4D97-AF65-F5344CB8AC3E}">
        <p14:creationId xmlns:p14="http://schemas.microsoft.com/office/powerpoint/2010/main" val="2717861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142</TotalTime>
  <Words>1723</Words>
  <Application>Microsoft Macintosh PowerPoint</Application>
  <PresentationFormat>On-screen Show (4:3)</PresentationFormat>
  <Paragraphs>147</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Century Gothic</vt:lpstr>
      <vt:lpstr>Klavika Bold</vt:lpstr>
      <vt:lpstr>Klavika Bold Bold OSTF</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 Hita lópez</dc:creator>
  <cp:lastModifiedBy>Agata Aros</cp:lastModifiedBy>
  <cp:revision>21</cp:revision>
  <dcterms:created xsi:type="dcterms:W3CDTF">2013-11-12T17:07:32Z</dcterms:created>
  <dcterms:modified xsi:type="dcterms:W3CDTF">2017-10-05T07:23:42Z</dcterms:modified>
</cp:coreProperties>
</file>